
<file path=[Content_Types].xml><?xml version="1.0" encoding="utf-8"?>
<Types xmlns="http://schemas.openxmlformats.org/package/2006/content-types">
  <Default Extension="xml" ContentType="application/xml"/>
  <Default Extension="wmv" ContentType="video/unknown"/>
  <Default Extension="jpeg" ContentType="image/jpeg"/>
  <Default Extension="rels" ContentType="application/vnd.openxmlformats-package.relationships+xml"/>
  <Default Extension="mp4" ContentType="video/unknown"/>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2" r:id="rId2"/>
  </p:sldMasterIdLst>
  <p:notesMasterIdLst>
    <p:notesMasterId r:id="rId22"/>
  </p:notesMasterIdLst>
  <p:sldIdLst>
    <p:sldId id="294" r:id="rId3"/>
    <p:sldId id="295" r:id="rId4"/>
    <p:sldId id="293" r:id="rId5"/>
    <p:sldId id="296" r:id="rId6"/>
    <p:sldId id="297" r:id="rId7"/>
    <p:sldId id="298" r:id="rId8"/>
    <p:sldId id="299" r:id="rId9"/>
    <p:sldId id="300" r:id="rId10"/>
    <p:sldId id="301" r:id="rId11"/>
    <p:sldId id="285" r:id="rId12"/>
    <p:sldId id="302" r:id="rId13"/>
    <p:sldId id="286" r:id="rId14"/>
    <p:sldId id="287" r:id="rId15"/>
    <p:sldId id="288" r:id="rId16"/>
    <p:sldId id="289" r:id="rId17"/>
    <p:sldId id="290" r:id="rId18"/>
    <p:sldId id="292" r:id="rId19"/>
    <p:sldId id="291" r:id="rId20"/>
    <p:sldId id="259" r:id="rId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60A8"/>
    <a:srgbClr val="610179"/>
    <a:srgbClr val="6AADE4"/>
    <a:srgbClr val="F20017"/>
    <a:srgbClr val="FF5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0" autoAdjust="0"/>
    <p:restoredTop sz="83696" autoAdjust="0"/>
  </p:normalViewPr>
  <p:slideViewPr>
    <p:cSldViewPr snapToGrid="0">
      <p:cViewPr varScale="1">
        <p:scale>
          <a:sx n="47" d="100"/>
          <a:sy n="47" d="100"/>
        </p:scale>
        <p:origin x="-1880" y="-96"/>
      </p:cViewPr>
      <p:guideLst>
        <p:guide orient="horz"/>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38" d="100"/>
          <a:sy n="138" d="100"/>
        </p:scale>
        <p:origin x="-46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latin typeface="Arial" charset="0"/>
              </a:defRPr>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latin typeface="Arial" charset="0"/>
              </a:defRPr>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latin typeface="Arial" charset="0"/>
              </a:defRPr>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latin typeface="Arial" charset="0"/>
              </a:defRPr>
            </a:lvl1pPr>
          </a:lstStyle>
          <a:p>
            <a:fld id="{EDF75CA8-A9F5-429D-9A5F-98E3DF6D1186}" type="slidenum">
              <a:rPr lang="en-US"/>
              <a:pPr/>
              <a:t>‹#›</a:t>
            </a:fld>
            <a:endParaRPr lang="en-US"/>
          </a:p>
        </p:txBody>
      </p:sp>
    </p:spTree>
    <p:extLst>
      <p:ext uri="{BB962C8B-B14F-4D97-AF65-F5344CB8AC3E}">
        <p14:creationId xmlns:p14="http://schemas.microsoft.com/office/powerpoint/2010/main" val="282950745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84E993-A4EC-42AE-8F3D-1DA8841F10B6}" type="slidenum">
              <a:rPr lang="en-US"/>
              <a:pPr/>
              <a:t>1</a:t>
            </a:fld>
            <a:endParaRPr 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12</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13</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14</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15</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16</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17</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18</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18BD95-1D87-48B0-98E4-C52C217B61A6}" type="slidenum">
              <a:rPr lang="en-US"/>
              <a:pPr/>
              <a:t>19</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2</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4</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5</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6</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7</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8</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9</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38938-6859-4F26-BE25-215B614C4919}" type="slidenum">
              <a:rPr lang="en-US"/>
              <a:pPr/>
              <a:t>10</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Intel Labs">
    <p:spTree>
      <p:nvGrpSpPr>
        <p:cNvPr id="1" name=""/>
        <p:cNvGrpSpPr/>
        <p:nvPr/>
      </p:nvGrpSpPr>
      <p:grpSpPr>
        <a:xfrm>
          <a:off x="0" y="0"/>
          <a:ext cx="0" cy="0"/>
          <a:chOff x="0" y="0"/>
          <a:chExt cx="0" cy="0"/>
        </a:xfrm>
      </p:grpSpPr>
      <p:pic>
        <p:nvPicPr>
          <p:cNvPr id="10" name="Picture 9" descr="IR.tif"/>
          <p:cNvPicPr>
            <a:picLocks noChangeAspect="1"/>
          </p:cNvPicPr>
          <p:nvPr userDrawn="1"/>
        </p:nvPicPr>
        <p:blipFill>
          <a:blip r:embed="rId2" cstate="print"/>
          <a:stretch>
            <a:fillRect/>
          </a:stretch>
        </p:blipFill>
        <p:spPr>
          <a:xfrm>
            <a:off x="1" y="0"/>
            <a:ext cx="9144000" cy="6858000"/>
          </a:xfrm>
          <a:prstGeom prst="rect">
            <a:avLst/>
          </a:prstGeom>
        </p:spPr>
      </p:pic>
      <p:sp>
        <p:nvSpPr>
          <p:cNvPr id="7170" name="Rectangle 2"/>
          <p:cNvSpPr>
            <a:spLocks noGrp="1" noChangeArrowheads="1"/>
          </p:cNvSpPr>
          <p:nvPr>
            <p:ph type="subTitle" sz="quarter" idx="1"/>
          </p:nvPr>
        </p:nvSpPr>
        <p:spPr>
          <a:xfrm>
            <a:off x="938213" y="3055809"/>
            <a:ext cx="7742237" cy="1587500"/>
          </a:xfrm>
        </p:spPr>
        <p:txBody>
          <a:bodyPr lIns="92035" tIns="46019" rIns="92035" bIns="46019"/>
          <a:lstStyle>
            <a:lvl1pPr marL="0" indent="0" algn="r">
              <a:lnSpc>
                <a:spcPct val="100000"/>
              </a:lnSpc>
              <a:spcBef>
                <a:spcPct val="0"/>
              </a:spcBef>
              <a:buFont typeface="Wingdings" pitchFamily="2" charset="2"/>
              <a:buNone/>
              <a:defRPr/>
            </a:lvl1pPr>
          </a:lstStyle>
          <a:p>
            <a:r>
              <a:rPr lang="en-US" dirty="0"/>
              <a:t>Click to edit Master subtitle style</a:t>
            </a:r>
          </a:p>
        </p:txBody>
      </p:sp>
      <p:sp>
        <p:nvSpPr>
          <p:cNvPr id="7171" name="Rectangle 3"/>
          <p:cNvSpPr>
            <a:spLocks noGrp="1" noChangeArrowheads="1"/>
          </p:cNvSpPr>
          <p:nvPr>
            <p:ph type="ctrTitle" sz="quarter"/>
          </p:nvPr>
        </p:nvSpPr>
        <p:spPr>
          <a:xfrm>
            <a:off x="928688" y="1440097"/>
            <a:ext cx="7754937" cy="1125537"/>
          </a:xfrm>
        </p:spPr>
        <p:txBody>
          <a:bodyPr lIns="64264" tIns="32131" rIns="64264" bIns="32131"/>
          <a:lstStyle>
            <a:lvl1pPr algn="r">
              <a:defRPr sz="3200">
                <a:solidFill>
                  <a:schemeClr val="bg1"/>
                </a:solidFill>
              </a:defRPr>
            </a:lvl1pPr>
          </a:lstStyle>
          <a:p>
            <a:r>
              <a:rPr lang="en-US" dirty="0"/>
              <a:t>Click to edit Master title style</a:t>
            </a:r>
          </a:p>
        </p:txBody>
      </p:sp>
      <p:sp>
        <p:nvSpPr>
          <p:cNvPr id="7226" name="Rectangle 58"/>
          <p:cNvSpPr>
            <a:spLocks noGrp="1" noChangeArrowheads="1"/>
          </p:cNvSpPr>
          <p:nvPr>
            <p:ph type="ftr" sz="quarter" idx="3"/>
          </p:nvPr>
        </p:nvSpPr>
        <p:spPr>
          <a:xfrm>
            <a:off x="423863" y="6218238"/>
            <a:ext cx="4144962" cy="476250"/>
          </a:xfrm>
        </p:spPr>
        <p:txBody>
          <a:bodyPr/>
          <a:lstStyle>
            <a:lvl1pPr algn="l">
              <a:defRPr sz="1600"/>
            </a:lvl1pPr>
          </a:lstStyle>
          <a:p>
            <a:r>
              <a:rPr lang="en-US"/>
              <a:t>Intel Confidential - NDA</a:t>
            </a:r>
          </a:p>
        </p:txBody>
      </p:sp>
      <p:pic>
        <p:nvPicPr>
          <p:cNvPr id="11" name="Picture 7" descr="intellogo"/>
          <p:cNvPicPr>
            <a:picLocks noChangeAspect="1" noChangeArrowheads="1"/>
          </p:cNvPicPr>
          <p:nvPr userDrawn="1"/>
        </p:nvPicPr>
        <p:blipFill>
          <a:blip r:embed="rId3" cstate="print"/>
          <a:srcRect/>
          <a:stretch>
            <a:fillRect/>
          </a:stretch>
        </p:blipFill>
        <p:spPr bwMode="black">
          <a:xfrm>
            <a:off x="194149" y="201138"/>
            <a:ext cx="989012" cy="711200"/>
          </a:xfrm>
          <a:prstGeom prst="rect">
            <a:avLst/>
          </a:prstGeom>
          <a:noFill/>
        </p:spPr>
      </p:pic>
      <p:sp>
        <p:nvSpPr>
          <p:cNvPr id="9" name="Text Box 54"/>
          <p:cNvSpPr txBox="1">
            <a:spLocks noChangeArrowheads="1"/>
          </p:cNvSpPr>
          <p:nvPr userDrawn="1"/>
        </p:nvSpPr>
        <p:spPr bwMode="auto">
          <a:xfrm>
            <a:off x="4655128" y="6298961"/>
            <a:ext cx="4074804" cy="307777"/>
          </a:xfrm>
          <a:prstGeom prst="rect">
            <a:avLst/>
          </a:prstGeom>
          <a:noFill/>
          <a:ln w="50800" algn="ctr">
            <a:noFill/>
            <a:miter lim="800000"/>
            <a:headEnd/>
            <a:tailEnd/>
          </a:ln>
          <a:effectLst/>
        </p:spPr>
        <p:txBody>
          <a:bodyPr wrap="square">
            <a:spAutoFit/>
          </a:bodyPr>
          <a:lstStyle/>
          <a:p>
            <a:pPr algn="r">
              <a:spcBef>
                <a:spcPct val="50000"/>
              </a:spcBef>
            </a:pPr>
            <a:r>
              <a:rPr lang="en-US" sz="1400" dirty="0" smtClean="0">
                <a:solidFill>
                  <a:schemeClr val="bg1"/>
                </a:solidFill>
                <a:effectLst/>
                <a:latin typeface="Neo Sans Intel" pitchFamily="34" charset="0"/>
              </a:rPr>
              <a:t>Intel Labs</a:t>
            </a:r>
            <a:endParaRPr lang="en-US" sz="1400" dirty="0">
              <a:solidFill>
                <a:schemeClr val="bg1"/>
              </a:solidFill>
              <a:effectLst/>
              <a:latin typeface="Neo Sans Intel"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366713" y="996950"/>
            <a:ext cx="4127500" cy="4992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6613" y="996950"/>
            <a:ext cx="4127500" cy="4992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lvl1pPr>
              <a:defRPr/>
            </a:lvl1pPr>
          </a:lstStyle>
          <a:p>
            <a:r>
              <a:rPr lang="en-US"/>
              <a:t>Month dd, yyyy</a:t>
            </a:r>
          </a:p>
        </p:txBody>
      </p:sp>
      <p:sp>
        <p:nvSpPr>
          <p:cNvPr id="6" name="Footer Placeholder 5"/>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smtClean="0"/>
              <a:t>Click to edit Master title style</a:t>
            </a:r>
            <a:endParaRPr lang="en-I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E"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lvl1pPr>
              <a:defRPr/>
            </a:lvl1pPr>
          </a:lstStyle>
          <a:p>
            <a:r>
              <a:rPr lang="en-US"/>
              <a:t>Month dd, yyyy</a:t>
            </a:r>
          </a:p>
        </p:txBody>
      </p:sp>
      <p:sp>
        <p:nvSpPr>
          <p:cNvPr id="8" name="Footer Placeholder 7"/>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lvl1pPr>
              <a:defRPr/>
            </a:lvl1pPr>
          </a:lstStyle>
          <a:p>
            <a:r>
              <a:rPr lang="en-US"/>
              <a:t>Month dd, yyyy</a:t>
            </a:r>
          </a:p>
        </p:txBody>
      </p:sp>
      <p:sp>
        <p:nvSpPr>
          <p:cNvPr id="4" name="Footer Placeholder 3"/>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Month dd, yyyy</a:t>
            </a:r>
          </a:p>
        </p:txBody>
      </p:sp>
      <p:sp>
        <p:nvSpPr>
          <p:cNvPr id="3" name="Footer Placeholder 2"/>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Month dd, yyyy</a:t>
            </a:r>
          </a:p>
        </p:txBody>
      </p:sp>
      <p:sp>
        <p:nvSpPr>
          <p:cNvPr id="6" name="Footer Placeholder 5"/>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Month dd, yyyy</a:t>
            </a:r>
          </a:p>
        </p:txBody>
      </p:sp>
      <p:sp>
        <p:nvSpPr>
          <p:cNvPr id="6" name="Footer Placeholder 5"/>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lvl1pPr>
              <a:defRPr/>
            </a:lvl1pPr>
          </a:lstStyle>
          <a:p>
            <a:r>
              <a:rPr lang="en-US"/>
              <a:t>Month dd, yyyy</a:t>
            </a:r>
          </a:p>
        </p:txBody>
      </p:sp>
      <p:sp>
        <p:nvSpPr>
          <p:cNvPr id="5" name="Footer Placeholder 4"/>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3850" y="157163"/>
            <a:ext cx="2101850" cy="583247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365125" y="157163"/>
            <a:ext cx="6156325" cy="5832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lvl1pPr>
              <a:defRPr/>
            </a:lvl1pPr>
          </a:lstStyle>
          <a:p>
            <a:r>
              <a:rPr lang="en-US"/>
              <a:t>Month dd, yyyy</a:t>
            </a:r>
          </a:p>
        </p:txBody>
      </p:sp>
      <p:sp>
        <p:nvSpPr>
          <p:cNvPr id="5" name="Footer Placeholder 4"/>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Interactivity">
    <p:spTree>
      <p:nvGrpSpPr>
        <p:cNvPr id="1" name=""/>
        <p:cNvGrpSpPr/>
        <p:nvPr/>
      </p:nvGrpSpPr>
      <p:grpSpPr>
        <a:xfrm>
          <a:off x="0" y="0"/>
          <a:ext cx="0" cy="0"/>
          <a:chOff x="0" y="0"/>
          <a:chExt cx="0" cy="0"/>
        </a:xfrm>
      </p:grpSpPr>
      <p:pic>
        <p:nvPicPr>
          <p:cNvPr id="12" name="Picture 11" descr="RC.jpg"/>
          <p:cNvPicPr>
            <a:picLocks noChangeAspect="1"/>
          </p:cNvPicPr>
          <p:nvPr userDrawn="1"/>
        </p:nvPicPr>
        <p:blipFill>
          <a:blip r:embed="rId2" cstate="print"/>
          <a:stretch>
            <a:fillRect/>
          </a:stretch>
        </p:blipFill>
        <p:spPr>
          <a:xfrm>
            <a:off x="1554" y="0"/>
            <a:ext cx="9140894" cy="6858000"/>
          </a:xfrm>
          <a:prstGeom prst="rect">
            <a:avLst/>
          </a:prstGeom>
        </p:spPr>
      </p:pic>
      <p:sp>
        <p:nvSpPr>
          <p:cNvPr id="7170" name="Rectangle 2"/>
          <p:cNvSpPr>
            <a:spLocks noGrp="1" noChangeArrowheads="1"/>
          </p:cNvSpPr>
          <p:nvPr>
            <p:ph type="subTitle" sz="quarter" idx="1"/>
          </p:nvPr>
        </p:nvSpPr>
        <p:spPr>
          <a:xfrm>
            <a:off x="938213" y="3055809"/>
            <a:ext cx="7742237" cy="1587500"/>
          </a:xfrm>
        </p:spPr>
        <p:txBody>
          <a:bodyPr lIns="92035" tIns="46019" rIns="92035" bIns="46019"/>
          <a:lstStyle>
            <a:lvl1pPr marL="0" indent="0" algn="r">
              <a:lnSpc>
                <a:spcPct val="100000"/>
              </a:lnSpc>
              <a:spcBef>
                <a:spcPct val="0"/>
              </a:spcBef>
              <a:buFont typeface="Wingdings" pitchFamily="2" charset="2"/>
              <a:buNone/>
              <a:defRPr>
                <a:solidFill>
                  <a:schemeClr val="bg1"/>
                </a:solidFill>
              </a:defRPr>
            </a:lvl1pPr>
          </a:lstStyle>
          <a:p>
            <a:r>
              <a:rPr lang="en-US" dirty="0"/>
              <a:t>Click to edit Master subtitle style</a:t>
            </a:r>
          </a:p>
        </p:txBody>
      </p:sp>
      <p:sp>
        <p:nvSpPr>
          <p:cNvPr id="7171" name="Rectangle 3"/>
          <p:cNvSpPr>
            <a:spLocks noGrp="1" noChangeArrowheads="1"/>
          </p:cNvSpPr>
          <p:nvPr>
            <p:ph type="ctrTitle" sz="quarter"/>
          </p:nvPr>
        </p:nvSpPr>
        <p:spPr>
          <a:xfrm>
            <a:off x="928688" y="1440097"/>
            <a:ext cx="7754937" cy="1125537"/>
          </a:xfrm>
        </p:spPr>
        <p:txBody>
          <a:bodyPr lIns="64264" tIns="32131" rIns="64264" bIns="32131"/>
          <a:lstStyle>
            <a:lvl1pPr algn="r">
              <a:defRPr sz="3200">
                <a:solidFill>
                  <a:schemeClr val="bg1"/>
                </a:solidFill>
              </a:defRPr>
            </a:lvl1pPr>
          </a:lstStyle>
          <a:p>
            <a:r>
              <a:rPr lang="en-US" dirty="0"/>
              <a:t>Click to edit Master title style</a:t>
            </a:r>
          </a:p>
        </p:txBody>
      </p:sp>
      <p:sp>
        <p:nvSpPr>
          <p:cNvPr id="7226" name="Rectangle 58"/>
          <p:cNvSpPr>
            <a:spLocks noGrp="1" noChangeArrowheads="1"/>
          </p:cNvSpPr>
          <p:nvPr>
            <p:ph type="ftr" sz="quarter" idx="3"/>
          </p:nvPr>
        </p:nvSpPr>
        <p:spPr>
          <a:xfrm>
            <a:off x="423863" y="6218238"/>
            <a:ext cx="4144962" cy="476250"/>
          </a:xfrm>
        </p:spPr>
        <p:txBody>
          <a:bodyPr/>
          <a:lstStyle>
            <a:lvl1pPr algn="l">
              <a:defRPr sz="1600"/>
            </a:lvl1pPr>
          </a:lstStyle>
          <a:p>
            <a:r>
              <a:rPr lang="en-US"/>
              <a:t>Intel Confidential - NDA</a:t>
            </a:r>
          </a:p>
        </p:txBody>
      </p:sp>
      <p:pic>
        <p:nvPicPr>
          <p:cNvPr id="11" name="Picture 7" descr="intellogo"/>
          <p:cNvPicPr>
            <a:picLocks noChangeAspect="1" noChangeArrowheads="1"/>
          </p:cNvPicPr>
          <p:nvPr userDrawn="1"/>
        </p:nvPicPr>
        <p:blipFill>
          <a:blip r:embed="rId3" cstate="print"/>
          <a:srcRect/>
          <a:stretch>
            <a:fillRect/>
          </a:stretch>
        </p:blipFill>
        <p:spPr bwMode="black">
          <a:xfrm>
            <a:off x="194149" y="201138"/>
            <a:ext cx="989012" cy="711200"/>
          </a:xfrm>
          <a:prstGeom prst="rect">
            <a:avLst/>
          </a:prstGeom>
          <a:noFill/>
        </p:spPr>
      </p:pic>
      <p:sp>
        <p:nvSpPr>
          <p:cNvPr id="9" name="Text Box 54"/>
          <p:cNvSpPr txBox="1">
            <a:spLocks noChangeArrowheads="1"/>
          </p:cNvSpPr>
          <p:nvPr userDrawn="1"/>
        </p:nvSpPr>
        <p:spPr bwMode="auto">
          <a:xfrm>
            <a:off x="4655128" y="6298961"/>
            <a:ext cx="4074804" cy="307777"/>
          </a:xfrm>
          <a:prstGeom prst="rect">
            <a:avLst/>
          </a:prstGeom>
          <a:noFill/>
          <a:ln w="50800" algn="ctr">
            <a:noFill/>
            <a:miter lim="800000"/>
            <a:headEnd/>
            <a:tailEnd/>
          </a:ln>
          <a:effectLst/>
        </p:spPr>
        <p:txBody>
          <a:bodyPr wrap="square">
            <a:spAutoFit/>
          </a:bodyPr>
          <a:lstStyle/>
          <a:p>
            <a:pPr algn="r">
              <a:spcBef>
                <a:spcPct val="50000"/>
              </a:spcBef>
            </a:pPr>
            <a:r>
              <a:rPr lang="en-US" sz="1400" dirty="0" smtClean="0">
                <a:solidFill>
                  <a:schemeClr val="bg1"/>
                </a:solidFill>
                <a:effectLst/>
                <a:latin typeface="Neo Sans Intel" pitchFamily="34" charset="0"/>
              </a:rPr>
              <a:t>Intel Labs</a:t>
            </a:r>
            <a:endParaRPr lang="en-US" sz="1400" dirty="0">
              <a:solidFill>
                <a:schemeClr val="bg1"/>
              </a:solidFill>
              <a:effectLst/>
              <a:latin typeface="Neo Sans Intel"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Environment">
    <p:spTree>
      <p:nvGrpSpPr>
        <p:cNvPr id="1" name=""/>
        <p:cNvGrpSpPr/>
        <p:nvPr/>
      </p:nvGrpSpPr>
      <p:grpSpPr>
        <a:xfrm>
          <a:off x="0" y="0"/>
          <a:ext cx="0" cy="0"/>
          <a:chOff x="0" y="0"/>
          <a:chExt cx="0" cy="0"/>
        </a:xfrm>
      </p:grpSpPr>
      <p:pic>
        <p:nvPicPr>
          <p:cNvPr id="8" name="Picture 7" descr="Ph.jpg"/>
          <p:cNvPicPr>
            <a:picLocks noChangeAspect="1"/>
          </p:cNvPicPr>
          <p:nvPr userDrawn="1"/>
        </p:nvPicPr>
        <p:blipFill>
          <a:blip r:embed="rId2" cstate="print"/>
          <a:stretch>
            <a:fillRect/>
          </a:stretch>
        </p:blipFill>
        <p:spPr>
          <a:xfrm>
            <a:off x="1" y="1277"/>
            <a:ext cx="9144000" cy="6855445"/>
          </a:xfrm>
          <a:prstGeom prst="rect">
            <a:avLst/>
          </a:prstGeom>
        </p:spPr>
      </p:pic>
      <p:sp>
        <p:nvSpPr>
          <p:cNvPr id="7170" name="Rectangle 2"/>
          <p:cNvSpPr>
            <a:spLocks noGrp="1" noChangeArrowheads="1"/>
          </p:cNvSpPr>
          <p:nvPr>
            <p:ph type="subTitle" sz="quarter" idx="1"/>
          </p:nvPr>
        </p:nvSpPr>
        <p:spPr>
          <a:xfrm>
            <a:off x="938213" y="3055809"/>
            <a:ext cx="7742237" cy="1587500"/>
          </a:xfrm>
        </p:spPr>
        <p:txBody>
          <a:bodyPr lIns="92035" tIns="46019" rIns="92035" bIns="46019"/>
          <a:lstStyle>
            <a:lvl1pPr marL="0" indent="0" algn="r">
              <a:lnSpc>
                <a:spcPct val="100000"/>
              </a:lnSpc>
              <a:spcBef>
                <a:spcPct val="0"/>
              </a:spcBef>
              <a:buFont typeface="Wingdings" pitchFamily="2" charset="2"/>
              <a:buNone/>
              <a:defRPr>
                <a:solidFill>
                  <a:schemeClr val="tx1"/>
                </a:solidFill>
              </a:defRPr>
            </a:lvl1pPr>
          </a:lstStyle>
          <a:p>
            <a:r>
              <a:rPr lang="en-US" dirty="0"/>
              <a:t>Click to edit Master subtitle style</a:t>
            </a:r>
          </a:p>
        </p:txBody>
      </p:sp>
      <p:sp>
        <p:nvSpPr>
          <p:cNvPr id="7171" name="Rectangle 3"/>
          <p:cNvSpPr>
            <a:spLocks noGrp="1" noChangeArrowheads="1"/>
          </p:cNvSpPr>
          <p:nvPr>
            <p:ph type="ctrTitle" sz="quarter"/>
          </p:nvPr>
        </p:nvSpPr>
        <p:spPr>
          <a:xfrm>
            <a:off x="928688" y="1440097"/>
            <a:ext cx="7754937" cy="1125537"/>
          </a:xfrm>
        </p:spPr>
        <p:txBody>
          <a:bodyPr lIns="64264" tIns="32131" rIns="64264" bIns="32131"/>
          <a:lstStyle>
            <a:lvl1pPr algn="r">
              <a:defRPr sz="3200">
                <a:solidFill>
                  <a:schemeClr val="bg1"/>
                </a:solidFill>
              </a:defRPr>
            </a:lvl1pPr>
          </a:lstStyle>
          <a:p>
            <a:r>
              <a:rPr lang="en-US" dirty="0"/>
              <a:t>Click to edit Master title style</a:t>
            </a:r>
          </a:p>
        </p:txBody>
      </p:sp>
      <p:sp>
        <p:nvSpPr>
          <p:cNvPr id="7226" name="Rectangle 58"/>
          <p:cNvSpPr>
            <a:spLocks noGrp="1" noChangeArrowheads="1"/>
          </p:cNvSpPr>
          <p:nvPr>
            <p:ph type="ftr" sz="quarter" idx="3"/>
          </p:nvPr>
        </p:nvSpPr>
        <p:spPr>
          <a:xfrm>
            <a:off x="423863" y="6218238"/>
            <a:ext cx="4144962" cy="476250"/>
          </a:xfrm>
        </p:spPr>
        <p:txBody>
          <a:bodyPr/>
          <a:lstStyle>
            <a:lvl1pPr algn="l">
              <a:defRPr sz="1600"/>
            </a:lvl1pPr>
          </a:lstStyle>
          <a:p>
            <a:r>
              <a:rPr lang="en-US"/>
              <a:t>Intel Confidential - NDA</a:t>
            </a:r>
          </a:p>
        </p:txBody>
      </p:sp>
      <p:pic>
        <p:nvPicPr>
          <p:cNvPr id="11" name="Picture 7" descr="intellogo"/>
          <p:cNvPicPr>
            <a:picLocks noChangeAspect="1" noChangeArrowheads="1"/>
          </p:cNvPicPr>
          <p:nvPr userDrawn="1"/>
        </p:nvPicPr>
        <p:blipFill>
          <a:blip r:embed="rId3" cstate="print"/>
          <a:srcRect/>
          <a:stretch>
            <a:fillRect/>
          </a:stretch>
        </p:blipFill>
        <p:spPr bwMode="black">
          <a:xfrm>
            <a:off x="194149" y="201138"/>
            <a:ext cx="989012" cy="711200"/>
          </a:xfrm>
          <a:prstGeom prst="rect">
            <a:avLst/>
          </a:prstGeom>
          <a:noFill/>
        </p:spPr>
      </p:pic>
      <p:sp>
        <p:nvSpPr>
          <p:cNvPr id="9" name="Text Box 54"/>
          <p:cNvSpPr txBox="1">
            <a:spLocks noChangeArrowheads="1"/>
          </p:cNvSpPr>
          <p:nvPr userDrawn="1"/>
        </p:nvSpPr>
        <p:spPr bwMode="auto">
          <a:xfrm>
            <a:off x="4655128" y="6298961"/>
            <a:ext cx="4074804" cy="307777"/>
          </a:xfrm>
          <a:prstGeom prst="rect">
            <a:avLst/>
          </a:prstGeom>
          <a:noFill/>
          <a:ln w="50800" algn="ctr">
            <a:noFill/>
            <a:miter lim="800000"/>
            <a:headEnd/>
            <a:tailEnd/>
          </a:ln>
          <a:effectLst/>
        </p:spPr>
        <p:txBody>
          <a:bodyPr wrap="square">
            <a:spAutoFit/>
          </a:bodyPr>
          <a:lstStyle/>
          <a:p>
            <a:pPr algn="r">
              <a:spcBef>
                <a:spcPct val="50000"/>
              </a:spcBef>
            </a:pPr>
            <a:r>
              <a:rPr lang="en-US" sz="1400" dirty="0" smtClean="0">
                <a:solidFill>
                  <a:schemeClr val="bg1"/>
                </a:solidFill>
                <a:effectLst/>
                <a:latin typeface="Neo Sans Intel" pitchFamily="34" charset="0"/>
              </a:rPr>
              <a:t>Intel Labs</a:t>
            </a:r>
            <a:endParaRPr lang="en-US" sz="1400" dirty="0">
              <a:solidFill>
                <a:schemeClr val="bg1"/>
              </a:solidFill>
              <a:effectLst/>
              <a:latin typeface="Neo Sans Intel"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ransportation">
    <p:spTree>
      <p:nvGrpSpPr>
        <p:cNvPr id="1" name=""/>
        <p:cNvGrpSpPr/>
        <p:nvPr/>
      </p:nvGrpSpPr>
      <p:grpSpPr>
        <a:xfrm>
          <a:off x="0" y="0"/>
          <a:ext cx="0" cy="0"/>
          <a:chOff x="0" y="0"/>
          <a:chExt cx="0" cy="0"/>
        </a:xfrm>
      </p:grpSpPr>
      <p:pic>
        <p:nvPicPr>
          <p:cNvPr id="10" name="Picture 9" descr="PA.tif"/>
          <p:cNvPicPr>
            <a:picLocks noChangeAspect="1"/>
          </p:cNvPicPr>
          <p:nvPr userDrawn="1"/>
        </p:nvPicPr>
        <p:blipFill>
          <a:blip r:embed="rId2" cstate="print"/>
          <a:stretch>
            <a:fillRect/>
          </a:stretch>
        </p:blipFill>
        <p:spPr>
          <a:xfrm>
            <a:off x="1714" y="0"/>
            <a:ext cx="9140573" cy="6857999"/>
          </a:xfrm>
          <a:prstGeom prst="rect">
            <a:avLst/>
          </a:prstGeom>
        </p:spPr>
      </p:pic>
      <p:sp>
        <p:nvSpPr>
          <p:cNvPr id="7170" name="Rectangle 2"/>
          <p:cNvSpPr>
            <a:spLocks noGrp="1" noChangeArrowheads="1"/>
          </p:cNvSpPr>
          <p:nvPr>
            <p:ph type="subTitle" sz="quarter" idx="1"/>
          </p:nvPr>
        </p:nvSpPr>
        <p:spPr>
          <a:xfrm>
            <a:off x="938213" y="3055809"/>
            <a:ext cx="7742237" cy="1587500"/>
          </a:xfrm>
        </p:spPr>
        <p:txBody>
          <a:bodyPr lIns="92035" tIns="46019" rIns="92035" bIns="46019"/>
          <a:lstStyle>
            <a:lvl1pPr marL="0" indent="0" algn="r">
              <a:lnSpc>
                <a:spcPct val="100000"/>
              </a:lnSpc>
              <a:spcBef>
                <a:spcPct val="0"/>
              </a:spcBef>
              <a:buFont typeface="Wingdings" pitchFamily="2" charset="2"/>
              <a:buNone/>
              <a:defRPr>
                <a:solidFill>
                  <a:schemeClr val="bg1"/>
                </a:solidFill>
              </a:defRPr>
            </a:lvl1pPr>
          </a:lstStyle>
          <a:p>
            <a:r>
              <a:rPr lang="en-US" dirty="0"/>
              <a:t>Click to edit Master subtitle style</a:t>
            </a:r>
          </a:p>
        </p:txBody>
      </p:sp>
      <p:sp>
        <p:nvSpPr>
          <p:cNvPr id="7171" name="Rectangle 3"/>
          <p:cNvSpPr>
            <a:spLocks noGrp="1" noChangeArrowheads="1"/>
          </p:cNvSpPr>
          <p:nvPr>
            <p:ph type="ctrTitle" sz="quarter"/>
          </p:nvPr>
        </p:nvSpPr>
        <p:spPr>
          <a:xfrm>
            <a:off x="928688" y="1440097"/>
            <a:ext cx="7754937" cy="1125537"/>
          </a:xfrm>
        </p:spPr>
        <p:txBody>
          <a:bodyPr lIns="64264" tIns="32131" rIns="64264" bIns="32131"/>
          <a:lstStyle>
            <a:lvl1pPr algn="r">
              <a:defRPr sz="3200">
                <a:solidFill>
                  <a:srgbClr val="0860A8"/>
                </a:solidFill>
              </a:defRPr>
            </a:lvl1pPr>
          </a:lstStyle>
          <a:p>
            <a:r>
              <a:rPr lang="en-US" dirty="0"/>
              <a:t>Click to edit Master title style</a:t>
            </a:r>
          </a:p>
        </p:txBody>
      </p:sp>
      <p:sp>
        <p:nvSpPr>
          <p:cNvPr id="7226" name="Rectangle 58"/>
          <p:cNvSpPr>
            <a:spLocks noGrp="1" noChangeArrowheads="1"/>
          </p:cNvSpPr>
          <p:nvPr>
            <p:ph type="ftr" sz="quarter" idx="3"/>
          </p:nvPr>
        </p:nvSpPr>
        <p:spPr>
          <a:xfrm>
            <a:off x="423863" y="6218238"/>
            <a:ext cx="4144962" cy="476250"/>
          </a:xfrm>
        </p:spPr>
        <p:txBody>
          <a:bodyPr/>
          <a:lstStyle>
            <a:lvl1pPr algn="l">
              <a:defRPr sz="1600"/>
            </a:lvl1pPr>
          </a:lstStyle>
          <a:p>
            <a:r>
              <a:rPr lang="en-US"/>
              <a:t>Intel Confidential - NDA</a:t>
            </a:r>
          </a:p>
        </p:txBody>
      </p:sp>
      <p:pic>
        <p:nvPicPr>
          <p:cNvPr id="11" name="Picture 7" descr="intellogo"/>
          <p:cNvPicPr>
            <a:picLocks noChangeAspect="1" noChangeArrowheads="1"/>
          </p:cNvPicPr>
          <p:nvPr userDrawn="1"/>
        </p:nvPicPr>
        <p:blipFill>
          <a:blip r:embed="rId3" cstate="print"/>
          <a:srcRect/>
          <a:stretch>
            <a:fillRect/>
          </a:stretch>
        </p:blipFill>
        <p:spPr bwMode="black">
          <a:xfrm>
            <a:off x="194149" y="201138"/>
            <a:ext cx="989012" cy="711200"/>
          </a:xfrm>
          <a:prstGeom prst="rect">
            <a:avLst/>
          </a:prstGeom>
          <a:noFill/>
        </p:spPr>
      </p:pic>
      <p:sp>
        <p:nvSpPr>
          <p:cNvPr id="9" name="Text Box 54"/>
          <p:cNvSpPr txBox="1">
            <a:spLocks noChangeArrowheads="1"/>
          </p:cNvSpPr>
          <p:nvPr userDrawn="1"/>
        </p:nvSpPr>
        <p:spPr bwMode="auto">
          <a:xfrm>
            <a:off x="4655128" y="6298961"/>
            <a:ext cx="4074804" cy="307777"/>
          </a:xfrm>
          <a:prstGeom prst="rect">
            <a:avLst/>
          </a:prstGeom>
          <a:noFill/>
          <a:ln w="50800" algn="ctr">
            <a:noFill/>
            <a:miter lim="800000"/>
            <a:headEnd/>
            <a:tailEnd/>
          </a:ln>
          <a:effectLst/>
        </p:spPr>
        <p:txBody>
          <a:bodyPr wrap="square">
            <a:spAutoFit/>
          </a:bodyPr>
          <a:lstStyle/>
          <a:p>
            <a:pPr algn="r">
              <a:spcBef>
                <a:spcPct val="50000"/>
              </a:spcBef>
            </a:pPr>
            <a:r>
              <a:rPr lang="en-US" sz="1400" dirty="0" smtClean="0">
                <a:solidFill>
                  <a:schemeClr val="bg1"/>
                </a:solidFill>
                <a:effectLst/>
                <a:latin typeface="Neo Sans Intel" pitchFamily="34" charset="0"/>
              </a:rPr>
              <a:t>Intel Labs</a:t>
            </a:r>
            <a:endParaRPr lang="en-US" sz="1400" dirty="0">
              <a:solidFill>
                <a:schemeClr val="bg1"/>
              </a:solidFill>
              <a:effectLst/>
              <a:latin typeface="Neo Sans Intel"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Computation">
    <p:spTree>
      <p:nvGrpSpPr>
        <p:cNvPr id="1" name=""/>
        <p:cNvGrpSpPr/>
        <p:nvPr/>
      </p:nvGrpSpPr>
      <p:grpSpPr>
        <a:xfrm>
          <a:off x="0" y="0"/>
          <a:ext cx="0" cy="0"/>
          <a:chOff x="0" y="0"/>
          <a:chExt cx="0" cy="0"/>
        </a:xfrm>
      </p:grpSpPr>
      <p:pic>
        <p:nvPicPr>
          <p:cNvPr id="8" name="Picture 7" descr="DR.tif"/>
          <p:cNvPicPr>
            <a:picLocks noChangeAspect="1"/>
          </p:cNvPicPr>
          <p:nvPr userDrawn="1"/>
        </p:nvPicPr>
        <p:blipFill>
          <a:blip r:embed="rId2" cstate="print"/>
          <a:stretch>
            <a:fillRect/>
          </a:stretch>
        </p:blipFill>
        <p:spPr>
          <a:xfrm>
            <a:off x="1" y="0"/>
            <a:ext cx="9144000" cy="6858000"/>
          </a:xfrm>
          <a:prstGeom prst="rect">
            <a:avLst/>
          </a:prstGeom>
        </p:spPr>
      </p:pic>
      <p:sp>
        <p:nvSpPr>
          <p:cNvPr id="7170" name="Rectangle 2"/>
          <p:cNvSpPr>
            <a:spLocks noGrp="1" noChangeArrowheads="1"/>
          </p:cNvSpPr>
          <p:nvPr>
            <p:ph type="subTitle" sz="quarter" idx="1"/>
          </p:nvPr>
        </p:nvSpPr>
        <p:spPr>
          <a:xfrm>
            <a:off x="938213" y="3055809"/>
            <a:ext cx="7742237" cy="1587500"/>
          </a:xfrm>
        </p:spPr>
        <p:txBody>
          <a:bodyPr lIns="92035" tIns="46019" rIns="92035" bIns="46019"/>
          <a:lstStyle>
            <a:lvl1pPr marL="0" indent="0" algn="r">
              <a:lnSpc>
                <a:spcPct val="100000"/>
              </a:lnSpc>
              <a:spcBef>
                <a:spcPct val="0"/>
              </a:spcBef>
              <a:buFont typeface="Wingdings" pitchFamily="2" charset="2"/>
              <a:buNone/>
              <a:defRPr>
                <a:solidFill>
                  <a:srgbClr val="0860A8"/>
                </a:solidFill>
              </a:defRPr>
            </a:lvl1pPr>
          </a:lstStyle>
          <a:p>
            <a:r>
              <a:rPr lang="en-US" dirty="0"/>
              <a:t>Click to edit Master subtitle style</a:t>
            </a:r>
          </a:p>
        </p:txBody>
      </p:sp>
      <p:sp>
        <p:nvSpPr>
          <p:cNvPr id="7171" name="Rectangle 3"/>
          <p:cNvSpPr>
            <a:spLocks noGrp="1" noChangeArrowheads="1"/>
          </p:cNvSpPr>
          <p:nvPr>
            <p:ph type="ctrTitle" sz="quarter"/>
          </p:nvPr>
        </p:nvSpPr>
        <p:spPr>
          <a:xfrm>
            <a:off x="928688" y="1440097"/>
            <a:ext cx="7754937" cy="1125537"/>
          </a:xfrm>
        </p:spPr>
        <p:txBody>
          <a:bodyPr lIns="64264" tIns="32131" rIns="64264" bIns="32131"/>
          <a:lstStyle>
            <a:lvl1pPr algn="r">
              <a:defRPr sz="3200">
                <a:solidFill>
                  <a:srgbClr val="0860A8"/>
                </a:solidFill>
              </a:defRPr>
            </a:lvl1pPr>
          </a:lstStyle>
          <a:p>
            <a:r>
              <a:rPr lang="en-US" dirty="0"/>
              <a:t>Click to edit Master title style</a:t>
            </a:r>
          </a:p>
        </p:txBody>
      </p:sp>
      <p:sp>
        <p:nvSpPr>
          <p:cNvPr id="7226" name="Rectangle 58"/>
          <p:cNvSpPr>
            <a:spLocks noGrp="1" noChangeArrowheads="1"/>
          </p:cNvSpPr>
          <p:nvPr>
            <p:ph type="ftr" sz="quarter" idx="3"/>
          </p:nvPr>
        </p:nvSpPr>
        <p:spPr>
          <a:xfrm>
            <a:off x="423863" y="6218238"/>
            <a:ext cx="4144962" cy="476250"/>
          </a:xfrm>
        </p:spPr>
        <p:txBody>
          <a:bodyPr/>
          <a:lstStyle>
            <a:lvl1pPr algn="l">
              <a:defRPr sz="1600">
                <a:solidFill>
                  <a:schemeClr val="tx1"/>
                </a:solidFill>
              </a:defRPr>
            </a:lvl1pPr>
          </a:lstStyle>
          <a:p>
            <a:r>
              <a:rPr lang="en-US" smtClean="0"/>
              <a:t>Intel Confidential - NDA</a:t>
            </a:r>
            <a:endParaRPr lang="en-US"/>
          </a:p>
        </p:txBody>
      </p:sp>
      <p:pic>
        <p:nvPicPr>
          <p:cNvPr id="11" name="Picture 7" descr="intellogo"/>
          <p:cNvPicPr>
            <a:picLocks noChangeAspect="1" noChangeArrowheads="1"/>
          </p:cNvPicPr>
          <p:nvPr userDrawn="1"/>
        </p:nvPicPr>
        <p:blipFill>
          <a:blip r:embed="rId3" cstate="print"/>
          <a:srcRect/>
          <a:stretch>
            <a:fillRect/>
          </a:stretch>
        </p:blipFill>
        <p:spPr bwMode="black">
          <a:xfrm>
            <a:off x="194149" y="201138"/>
            <a:ext cx="989012" cy="711200"/>
          </a:xfrm>
          <a:prstGeom prst="rect">
            <a:avLst/>
          </a:prstGeom>
          <a:noFill/>
        </p:spPr>
      </p:pic>
      <p:sp>
        <p:nvSpPr>
          <p:cNvPr id="9" name="Text Box 54"/>
          <p:cNvSpPr txBox="1">
            <a:spLocks noChangeArrowheads="1"/>
          </p:cNvSpPr>
          <p:nvPr userDrawn="1"/>
        </p:nvSpPr>
        <p:spPr bwMode="auto">
          <a:xfrm>
            <a:off x="4655128" y="6298961"/>
            <a:ext cx="4074804" cy="307777"/>
          </a:xfrm>
          <a:prstGeom prst="rect">
            <a:avLst/>
          </a:prstGeom>
          <a:noFill/>
          <a:ln w="50800" algn="ctr">
            <a:noFill/>
            <a:miter lim="800000"/>
            <a:headEnd/>
            <a:tailEnd/>
          </a:ln>
          <a:effectLst/>
        </p:spPr>
        <p:txBody>
          <a:bodyPr wrap="square">
            <a:spAutoFit/>
          </a:bodyPr>
          <a:lstStyle/>
          <a:p>
            <a:pPr algn="r">
              <a:spcBef>
                <a:spcPct val="50000"/>
              </a:spcBef>
            </a:pPr>
            <a:r>
              <a:rPr lang="en-US" sz="1400" dirty="0" smtClean="0">
                <a:solidFill>
                  <a:schemeClr val="bg1"/>
                </a:solidFill>
                <a:effectLst/>
                <a:latin typeface="Neo Sans Intel" pitchFamily="34" charset="0"/>
              </a:rPr>
              <a:t>Intel Labs</a:t>
            </a:r>
            <a:endParaRPr lang="en-US" sz="1400" dirty="0">
              <a:solidFill>
                <a:schemeClr val="bg1"/>
              </a:solidFill>
              <a:effectLst/>
              <a:latin typeface="Neo Sans Intel"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Communications">
    <p:spTree>
      <p:nvGrpSpPr>
        <p:cNvPr id="1" name=""/>
        <p:cNvGrpSpPr/>
        <p:nvPr/>
      </p:nvGrpSpPr>
      <p:grpSpPr>
        <a:xfrm>
          <a:off x="0" y="0"/>
          <a:ext cx="0" cy="0"/>
          <a:chOff x="0" y="0"/>
          <a:chExt cx="0" cy="0"/>
        </a:xfrm>
      </p:grpSpPr>
      <p:pic>
        <p:nvPicPr>
          <p:cNvPr id="10" name="Picture 9" descr="CC.TIF"/>
          <p:cNvPicPr>
            <a:picLocks noChangeAspect="1"/>
          </p:cNvPicPr>
          <p:nvPr userDrawn="1"/>
        </p:nvPicPr>
        <p:blipFill>
          <a:blip r:embed="rId2" cstate="print"/>
          <a:stretch>
            <a:fillRect/>
          </a:stretch>
        </p:blipFill>
        <p:spPr>
          <a:xfrm>
            <a:off x="1" y="1289"/>
            <a:ext cx="9144000" cy="6855422"/>
          </a:xfrm>
          <a:prstGeom prst="rect">
            <a:avLst/>
          </a:prstGeom>
        </p:spPr>
      </p:pic>
      <p:sp>
        <p:nvSpPr>
          <p:cNvPr id="7170" name="Rectangle 2"/>
          <p:cNvSpPr>
            <a:spLocks noGrp="1" noChangeArrowheads="1"/>
          </p:cNvSpPr>
          <p:nvPr>
            <p:ph type="subTitle" sz="quarter" idx="1"/>
          </p:nvPr>
        </p:nvSpPr>
        <p:spPr>
          <a:xfrm>
            <a:off x="938213" y="3055809"/>
            <a:ext cx="7742237" cy="1587500"/>
          </a:xfrm>
        </p:spPr>
        <p:txBody>
          <a:bodyPr lIns="92035" tIns="46019" rIns="92035" bIns="46019"/>
          <a:lstStyle>
            <a:lvl1pPr marL="0" indent="0" algn="r">
              <a:lnSpc>
                <a:spcPct val="100000"/>
              </a:lnSpc>
              <a:spcBef>
                <a:spcPct val="0"/>
              </a:spcBef>
              <a:buFont typeface="Wingdings" pitchFamily="2" charset="2"/>
              <a:buNone/>
              <a:defRPr>
                <a:solidFill>
                  <a:schemeClr val="tx1"/>
                </a:solidFill>
              </a:defRPr>
            </a:lvl1pPr>
          </a:lstStyle>
          <a:p>
            <a:r>
              <a:rPr lang="en-US" dirty="0"/>
              <a:t>Click to edit Master subtitle style</a:t>
            </a:r>
          </a:p>
        </p:txBody>
      </p:sp>
      <p:sp>
        <p:nvSpPr>
          <p:cNvPr id="7171" name="Rectangle 3"/>
          <p:cNvSpPr>
            <a:spLocks noGrp="1" noChangeArrowheads="1"/>
          </p:cNvSpPr>
          <p:nvPr>
            <p:ph type="ctrTitle" sz="quarter"/>
          </p:nvPr>
        </p:nvSpPr>
        <p:spPr>
          <a:xfrm>
            <a:off x="928688" y="1440097"/>
            <a:ext cx="7754937" cy="1125537"/>
          </a:xfrm>
        </p:spPr>
        <p:txBody>
          <a:bodyPr lIns="64264" tIns="32131" rIns="64264" bIns="32131"/>
          <a:lstStyle>
            <a:lvl1pPr algn="r">
              <a:defRPr sz="3200">
                <a:solidFill>
                  <a:schemeClr val="bg1"/>
                </a:solidFill>
              </a:defRPr>
            </a:lvl1pPr>
          </a:lstStyle>
          <a:p>
            <a:r>
              <a:rPr lang="en-US" dirty="0"/>
              <a:t>Click to edit Master title style</a:t>
            </a:r>
          </a:p>
        </p:txBody>
      </p:sp>
      <p:sp>
        <p:nvSpPr>
          <p:cNvPr id="7226" name="Rectangle 58"/>
          <p:cNvSpPr>
            <a:spLocks noGrp="1" noChangeArrowheads="1"/>
          </p:cNvSpPr>
          <p:nvPr>
            <p:ph type="ftr" sz="quarter" idx="3"/>
          </p:nvPr>
        </p:nvSpPr>
        <p:spPr>
          <a:xfrm>
            <a:off x="423863" y="6218238"/>
            <a:ext cx="4144962" cy="476250"/>
          </a:xfrm>
        </p:spPr>
        <p:txBody>
          <a:bodyPr/>
          <a:lstStyle>
            <a:lvl1pPr algn="l">
              <a:defRPr sz="1600">
                <a:solidFill>
                  <a:schemeClr val="bg1"/>
                </a:solidFill>
              </a:defRPr>
            </a:lvl1pPr>
          </a:lstStyle>
          <a:p>
            <a:r>
              <a:rPr lang="en-US" smtClean="0"/>
              <a:t>Intel Confidential - NDA</a:t>
            </a:r>
            <a:endParaRPr lang="en-US"/>
          </a:p>
        </p:txBody>
      </p:sp>
      <p:pic>
        <p:nvPicPr>
          <p:cNvPr id="11" name="Picture 7" descr="intellogo"/>
          <p:cNvPicPr>
            <a:picLocks noChangeAspect="1" noChangeArrowheads="1"/>
          </p:cNvPicPr>
          <p:nvPr userDrawn="1"/>
        </p:nvPicPr>
        <p:blipFill>
          <a:blip r:embed="rId3" cstate="print"/>
          <a:srcRect/>
          <a:stretch>
            <a:fillRect/>
          </a:stretch>
        </p:blipFill>
        <p:spPr bwMode="black">
          <a:xfrm>
            <a:off x="194149" y="201138"/>
            <a:ext cx="989012" cy="711200"/>
          </a:xfrm>
          <a:prstGeom prst="rect">
            <a:avLst/>
          </a:prstGeom>
          <a:noFill/>
        </p:spPr>
      </p:pic>
      <p:sp>
        <p:nvSpPr>
          <p:cNvPr id="9" name="Text Box 54"/>
          <p:cNvSpPr txBox="1">
            <a:spLocks noChangeArrowheads="1"/>
          </p:cNvSpPr>
          <p:nvPr userDrawn="1"/>
        </p:nvSpPr>
        <p:spPr bwMode="auto">
          <a:xfrm>
            <a:off x="4655128" y="6298961"/>
            <a:ext cx="4074804" cy="307777"/>
          </a:xfrm>
          <a:prstGeom prst="rect">
            <a:avLst/>
          </a:prstGeom>
          <a:noFill/>
          <a:ln w="50800" algn="ctr">
            <a:noFill/>
            <a:miter lim="800000"/>
            <a:headEnd/>
            <a:tailEnd/>
          </a:ln>
          <a:effectLst/>
        </p:spPr>
        <p:txBody>
          <a:bodyPr wrap="square">
            <a:spAutoFit/>
          </a:bodyPr>
          <a:lstStyle/>
          <a:p>
            <a:pPr algn="r">
              <a:spcBef>
                <a:spcPct val="50000"/>
              </a:spcBef>
            </a:pPr>
            <a:r>
              <a:rPr lang="en-US" sz="1400" dirty="0" smtClean="0">
                <a:solidFill>
                  <a:schemeClr val="bg1"/>
                </a:solidFill>
                <a:effectLst/>
                <a:latin typeface="Neo Sans Intel" pitchFamily="34" charset="0"/>
              </a:rPr>
              <a:t>Intel Labs</a:t>
            </a:r>
            <a:endParaRPr lang="en-US" sz="1400" dirty="0">
              <a:solidFill>
                <a:schemeClr val="bg1"/>
              </a:solidFill>
              <a:effectLst/>
              <a:latin typeface="Neo Sans Intel"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Internet">
    <p:spTree>
      <p:nvGrpSpPr>
        <p:cNvPr id="1" name=""/>
        <p:cNvGrpSpPr/>
        <p:nvPr/>
      </p:nvGrpSpPr>
      <p:grpSpPr>
        <a:xfrm>
          <a:off x="0" y="0"/>
          <a:ext cx="0" cy="0"/>
          <a:chOff x="0" y="0"/>
          <a:chExt cx="0" cy="0"/>
        </a:xfrm>
      </p:grpSpPr>
      <p:pic>
        <p:nvPicPr>
          <p:cNvPr id="8" name="Picture 7" descr="BS.tif"/>
          <p:cNvPicPr>
            <a:picLocks noChangeAspect="1"/>
          </p:cNvPicPr>
          <p:nvPr userDrawn="1"/>
        </p:nvPicPr>
        <p:blipFill>
          <a:blip r:embed="rId2" cstate="print"/>
          <a:stretch>
            <a:fillRect/>
          </a:stretch>
        </p:blipFill>
        <p:spPr>
          <a:xfrm>
            <a:off x="9485" y="3557"/>
            <a:ext cx="9134515" cy="6850886"/>
          </a:xfrm>
          <a:prstGeom prst="rect">
            <a:avLst/>
          </a:prstGeom>
        </p:spPr>
      </p:pic>
      <p:sp>
        <p:nvSpPr>
          <p:cNvPr id="7170" name="Rectangle 2"/>
          <p:cNvSpPr>
            <a:spLocks noGrp="1" noChangeArrowheads="1"/>
          </p:cNvSpPr>
          <p:nvPr>
            <p:ph type="subTitle" sz="quarter" idx="1"/>
          </p:nvPr>
        </p:nvSpPr>
        <p:spPr>
          <a:xfrm>
            <a:off x="938213" y="3055809"/>
            <a:ext cx="7742237" cy="1587500"/>
          </a:xfrm>
        </p:spPr>
        <p:txBody>
          <a:bodyPr lIns="92035" tIns="46019" rIns="92035" bIns="46019"/>
          <a:lstStyle>
            <a:lvl1pPr marL="0" indent="0" algn="r">
              <a:lnSpc>
                <a:spcPct val="100000"/>
              </a:lnSpc>
              <a:spcBef>
                <a:spcPct val="0"/>
              </a:spcBef>
              <a:buFont typeface="Wingdings" pitchFamily="2" charset="2"/>
              <a:buNone/>
              <a:defRPr>
                <a:solidFill>
                  <a:schemeClr val="tx1"/>
                </a:solidFill>
              </a:defRPr>
            </a:lvl1pPr>
          </a:lstStyle>
          <a:p>
            <a:r>
              <a:rPr lang="en-US" dirty="0"/>
              <a:t>Click to edit Master subtitle style</a:t>
            </a:r>
          </a:p>
        </p:txBody>
      </p:sp>
      <p:sp>
        <p:nvSpPr>
          <p:cNvPr id="7171" name="Rectangle 3"/>
          <p:cNvSpPr>
            <a:spLocks noGrp="1" noChangeArrowheads="1"/>
          </p:cNvSpPr>
          <p:nvPr>
            <p:ph type="ctrTitle" sz="quarter"/>
          </p:nvPr>
        </p:nvSpPr>
        <p:spPr>
          <a:xfrm>
            <a:off x="928688" y="1440097"/>
            <a:ext cx="7754937" cy="1125537"/>
          </a:xfrm>
        </p:spPr>
        <p:txBody>
          <a:bodyPr lIns="64264" tIns="32131" rIns="64264" bIns="32131"/>
          <a:lstStyle>
            <a:lvl1pPr algn="r">
              <a:defRPr sz="3200">
                <a:solidFill>
                  <a:srgbClr val="0860A8"/>
                </a:solidFill>
              </a:defRPr>
            </a:lvl1pPr>
          </a:lstStyle>
          <a:p>
            <a:r>
              <a:rPr lang="en-US" dirty="0"/>
              <a:t>Click to edit Master title style</a:t>
            </a:r>
          </a:p>
        </p:txBody>
      </p:sp>
      <p:sp>
        <p:nvSpPr>
          <p:cNvPr id="7226" name="Rectangle 58"/>
          <p:cNvSpPr>
            <a:spLocks noGrp="1" noChangeArrowheads="1"/>
          </p:cNvSpPr>
          <p:nvPr>
            <p:ph type="ftr" sz="quarter" idx="3"/>
          </p:nvPr>
        </p:nvSpPr>
        <p:spPr>
          <a:xfrm>
            <a:off x="423863" y="6218238"/>
            <a:ext cx="4144962" cy="476250"/>
          </a:xfrm>
        </p:spPr>
        <p:txBody>
          <a:bodyPr/>
          <a:lstStyle>
            <a:lvl1pPr algn="l">
              <a:defRPr sz="1600">
                <a:solidFill>
                  <a:srgbClr val="0860A8"/>
                </a:solidFill>
              </a:defRPr>
            </a:lvl1pPr>
          </a:lstStyle>
          <a:p>
            <a:r>
              <a:rPr lang="en-US" smtClean="0"/>
              <a:t>Intel Confidential - NDA</a:t>
            </a:r>
            <a:endParaRPr lang="en-US"/>
          </a:p>
        </p:txBody>
      </p:sp>
      <p:pic>
        <p:nvPicPr>
          <p:cNvPr id="11" name="Picture 7" descr="intellogo"/>
          <p:cNvPicPr>
            <a:picLocks noChangeAspect="1" noChangeArrowheads="1"/>
          </p:cNvPicPr>
          <p:nvPr userDrawn="1"/>
        </p:nvPicPr>
        <p:blipFill>
          <a:blip r:embed="rId3" cstate="print"/>
          <a:srcRect/>
          <a:stretch>
            <a:fillRect/>
          </a:stretch>
        </p:blipFill>
        <p:spPr bwMode="black">
          <a:xfrm>
            <a:off x="194149" y="201138"/>
            <a:ext cx="989012" cy="711200"/>
          </a:xfrm>
          <a:prstGeom prst="rect">
            <a:avLst/>
          </a:prstGeom>
          <a:noFill/>
        </p:spPr>
      </p:pic>
      <p:sp>
        <p:nvSpPr>
          <p:cNvPr id="9" name="Text Box 54"/>
          <p:cNvSpPr txBox="1">
            <a:spLocks noChangeArrowheads="1"/>
          </p:cNvSpPr>
          <p:nvPr userDrawn="1"/>
        </p:nvSpPr>
        <p:spPr bwMode="auto">
          <a:xfrm>
            <a:off x="4655128" y="6298961"/>
            <a:ext cx="4074804" cy="307777"/>
          </a:xfrm>
          <a:prstGeom prst="rect">
            <a:avLst/>
          </a:prstGeom>
          <a:noFill/>
          <a:ln w="50800" algn="ctr">
            <a:noFill/>
            <a:miter lim="800000"/>
            <a:headEnd/>
            <a:tailEnd/>
          </a:ln>
          <a:effectLst/>
        </p:spPr>
        <p:txBody>
          <a:bodyPr wrap="square">
            <a:spAutoFit/>
          </a:bodyPr>
          <a:lstStyle/>
          <a:p>
            <a:pPr algn="r">
              <a:spcBef>
                <a:spcPct val="50000"/>
              </a:spcBef>
            </a:pPr>
            <a:r>
              <a:rPr lang="en-US" sz="1400" dirty="0" smtClean="0">
                <a:solidFill>
                  <a:srgbClr val="0860A8"/>
                </a:solidFill>
                <a:effectLst/>
                <a:latin typeface="Neo Sans Intel" pitchFamily="34" charset="0"/>
              </a:rPr>
              <a:t>Intel Labs</a:t>
            </a:r>
            <a:endParaRPr lang="en-US" sz="1400" dirty="0">
              <a:solidFill>
                <a:srgbClr val="0860A8"/>
              </a:solidFill>
              <a:effectLst/>
              <a:latin typeface="Neo Sans Intel"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lvl1pPr>
              <a:defRPr/>
            </a:lvl1pPr>
          </a:lstStyle>
          <a:p>
            <a:r>
              <a:rPr lang="en-US"/>
              <a:t>Month dd, yyyy</a:t>
            </a:r>
          </a:p>
        </p:txBody>
      </p:sp>
      <p:sp>
        <p:nvSpPr>
          <p:cNvPr id="5" name="Footer Placeholder 4"/>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Month dd, yyyy</a:t>
            </a:r>
          </a:p>
        </p:txBody>
      </p:sp>
      <p:sp>
        <p:nvSpPr>
          <p:cNvPr id="5" name="Footer Placeholder 4"/>
          <p:cNvSpPr>
            <a:spLocks noGrp="1"/>
          </p:cNvSpPr>
          <p:nvPr>
            <p:ph type="ftr" sz="quarter" idx="11"/>
          </p:nvPr>
        </p:nvSpPr>
        <p:spPr/>
        <p:txBody>
          <a:bodyPr/>
          <a:lstStyle>
            <a:lvl1pPr>
              <a:defRPr/>
            </a:lvl1pPr>
          </a:lstStyle>
          <a:p>
            <a:r>
              <a:rPr lang="en-US"/>
              <a:t>Intel Confidential - NDA</a:t>
            </a:r>
          </a:p>
        </p:txBody>
      </p:sp>
    </p:spTree>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2.xml"/><Relationship Id="rId3"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62" name="Rectangle 18"/>
          <p:cNvSpPr>
            <a:spLocks noChangeArrowheads="1"/>
          </p:cNvSpPr>
          <p:nvPr userDrawn="1"/>
        </p:nvSpPr>
        <p:spPr bwMode="hidden">
          <a:xfrm>
            <a:off x="0" y="6035675"/>
            <a:ext cx="9144000" cy="822325"/>
          </a:xfrm>
          <a:prstGeom prst="rect">
            <a:avLst/>
          </a:prstGeom>
          <a:solidFill>
            <a:srgbClr val="0860A8"/>
          </a:solidFill>
          <a:ln w="9525">
            <a:noFill/>
            <a:miter lim="800000"/>
            <a:headEnd/>
            <a:tailEnd/>
          </a:ln>
          <a:effectLst/>
        </p:spPr>
        <p:txBody>
          <a:bodyPr wrap="none" anchor="ctr"/>
          <a:lstStyle/>
          <a:p>
            <a:endParaRPr lang="en-IE"/>
          </a:p>
        </p:txBody>
      </p:sp>
      <p:sp>
        <p:nvSpPr>
          <p:cNvPr id="6146" name="Rectangle 2"/>
          <p:cNvSpPr>
            <a:spLocks noGrp="1" noChangeArrowheads="1"/>
          </p:cNvSpPr>
          <p:nvPr>
            <p:ph type="body" idx="1"/>
          </p:nvPr>
        </p:nvSpPr>
        <p:spPr bwMode="auto">
          <a:xfrm>
            <a:off x="366713" y="996950"/>
            <a:ext cx="8407400" cy="4992688"/>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147" name="Rectangle 3"/>
          <p:cNvSpPr>
            <a:spLocks noGrp="1" noChangeArrowheads="1"/>
          </p:cNvSpPr>
          <p:nvPr>
            <p:ph type="title"/>
          </p:nvPr>
        </p:nvSpPr>
        <p:spPr bwMode="auto">
          <a:xfrm>
            <a:off x="365125" y="157163"/>
            <a:ext cx="8410575" cy="757237"/>
          </a:xfrm>
          <a:prstGeom prst="rect">
            <a:avLst/>
          </a:prstGeom>
          <a:noFill/>
          <a:ln w="9525">
            <a:noFill/>
            <a:miter lim="800000"/>
            <a:headEnd/>
            <a:tailEnd/>
          </a:ln>
          <a:effectLst/>
        </p:spPr>
        <p:txBody>
          <a:bodyPr vert="horz" wrap="square" lIns="92035" tIns="46019" rIns="92035" bIns="46019" numCol="1" anchor="ctr" anchorCtr="0" compatLnSpc="1">
            <a:prstTxWarp prst="textNoShape">
              <a:avLst/>
            </a:prstTxWarp>
          </a:bodyPr>
          <a:lstStyle/>
          <a:p>
            <a:pPr lvl="0"/>
            <a:r>
              <a:rPr lang="en-US" dirty="0" smtClean="0"/>
              <a:t>Slide Title</a:t>
            </a:r>
          </a:p>
        </p:txBody>
      </p:sp>
      <p:pic>
        <p:nvPicPr>
          <p:cNvPr id="6151" name="Picture 7" descr="intellogo"/>
          <p:cNvPicPr>
            <a:picLocks noChangeAspect="1" noChangeArrowheads="1"/>
          </p:cNvPicPr>
          <p:nvPr userDrawn="1"/>
        </p:nvPicPr>
        <p:blipFill>
          <a:blip r:embed="rId19" cstate="print"/>
          <a:srcRect/>
          <a:stretch>
            <a:fillRect/>
          </a:stretch>
        </p:blipFill>
        <p:spPr bwMode="black">
          <a:xfrm>
            <a:off x="8316870" y="6234815"/>
            <a:ext cx="784762" cy="563810"/>
          </a:xfrm>
          <a:prstGeom prst="rect">
            <a:avLst/>
          </a:prstGeom>
          <a:noFill/>
        </p:spPr>
      </p:pic>
      <p:sp>
        <p:nvSpPr>
          <p:cNvPr id="6161" name="Rectangle 17"/>
          <p:cNvSpPr>
            <a:spLocks noChangeArrowheads="1"/>
          </p:cNvSpPr>
          <p:nvPr/>
        </p:nvSpPr>
        <p:spPr bwMode="auto">
          <a:xfrm>
            <a:off x="0" y="6343650"/>
            <a:ext cx="415925" cy="304800"/>
          </a:xfrm>
          <a:prstGeom prst="rect">
            <a:avLst/>
          </a:prstGeom>
          <a:noFill/>
          <a:ln w="9525">
            <a:noFill/>
            <a:miter lim="800000"/>
            <a:headEnd/>
            <a:tailEnd/>
          </a:ln>
          <a:effectLst/>
        </p:spPr>
        <p:txBody>
          <a:bodyPr lIns="0" tIns="0" rIns="0" bIns="0" anchor="ctr" anchorCtr="1"/>
          <a:lstStyle/>
          <a:p>
            <a:pPr eaLnBrk="0" hangingPunct="0"/>
            <a:fld id="{E5EE7074-79C8-4594-9A1B-FFF4534D9487}" type="slidenum">
              <a:rPr lang="en-US" sz="900" b="1">
                <a:solidFill>
                  <a:schemeClr val="bg1"/>
                </a:solidFill>
                <a:effectLst/>
              </a:rPr>
              <a:pPr eaLnBrk="0" hangingPunct="0"/>
              <a:t>‹#›</a:t>
            </a:fld>
            <a:endParaRPr lang="en-US" sz="900" b="1">
              <a:solidFill>
                <a:schemeClr val="bg1"/>
              </a:solidFill>
              <a:effectLst/>
            </a:endParaRPr>
          </a:p>
        </p:txBody>
      </p:sp>
      <p:sp>
        <p:nvSpPr>
          <p:cNvPr id="6167" name="Rectangle 23"/>
          <p:cNvSpPr>
            <a:spLocks noGrp="1" noChangeArrowheads="1"/>
          </p:cNvSpPr>
          <p:nvPr>
            <p:ph type="dt" sz="half" idx="2"/>
          </p:nvPr>
        </p:nvSpPr>
        <p:spPr bwMode="auto">
          <a:xfrm>
            <a:off x="385764" y="6257925"/>
            <a:ext cx="1454912"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chemeClr val="bg1"/>
                </a:solidFill>
                <a:effectLst/>
              </a:defRPr>
            </a:lvl1pPr>
          </a:lstStyle>
          <a:p>
            <a:r>
              <a:rPr lang="en-US"/>
              <a:t>Month dd, yyyy</a:t>
            </a:r>
          </a:p>
        </p:txBody>
      </p:sp>
      <p:sp>
        <p:nvSpPr>
          <p:cNvPr id="6168" name="Rectangle 24"/>
          <p:cNvSpPr>
            <a:spLocks noGrp="1" noChangeArrowheads="1"/>
          </p:cNvSpPr>
          <p:nvPr>
            <p:ph type="ftr" sz="quarter" idx="3"/>
          </p:nvPr>
        </p:nvSpPr>
        <p:spPr bwMode="auto">
          <a:xfrm>
            <a:off x="2992582" y="6256338"/>
            <a:ext cx="2660073"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1000">
                <a:solidFill>
                  <a:schemeClr val="bg1"/>
                </a:solidFill>
                <a:effectLst/>
              </a:defRPr>
            </a:lvl1pPr>
          </a:lstStyle>
          <a:p>
            <a:r>
              <a:rPr lang="en-US" dirty="0"/>
              <a:t>Intel Confidential - NDA</a:t>
            </a:r>
          </a:p>
        </p:txBody>
      </p:sp>
      <p:sp>
        <p:nvSpPr>
          <p:cNvPr id="10" name="Text Box 54"/>
          <p:cNvSpPr txBox="1">
            <a:spLocks noChangeArrowheads="1"/>
          </p:cNvSpPr>
          <p:nvPr userDrawn="1"/>
        </p:nvSpPr>
        <p:spPr bwMode="auto">
          <a:xfrm>
            <a:off x="6234548" y="6393972"/>
            <a:ext cx="1995052" cy="246221"/>
          </a:xfrm>
          <a:prstGeom prst="rect">
            <a:avLst/>
          </a:prstGeom>
          <a:noFill/>
          <a:ln w="50800" algn="ctr">
            <a:noFill/>
            <a:miter lim="800000"/>
            <a:headEnd/>
            <a:tailEnd/>
          </a:ln>
          <a:effectLst/>
        </p:spPr>
        <p:txBody>
          <a:bodyPr wrap="square">
            <a:spAutoFit/>
          </a:bodyPr>
          <a:lstStyle/>
          <a:p>
            <a:pPr algn="r">
              <a:spcBef>
                <a:spcPct val="50000"/>
              </a:spcBef>
            </a:pPr>
            <a:r>
              <a:rPr lang="en-US" sz="1000" kern="1200" dirty="0" smtClean="0">
                <a:solidFill>
                  <a:schemeClr val="bg1"/>
                </a:solidFill>
                <a:effectLst>
                  <a:outerShdw blurRad="38100" dist="38100" dir="2700000" algn="tl">
                    <a:srgbClr val="000000">
                      <a:alpha val="43137"/>
                    </a:srgbClr>
                  </a:outerShdw>
                </a:effectLst>
                <a:latin typeface="Neo Sans Intel" pitchFamily="34" charset="0"/>
                <a:ea typeface="+mn-ea"/>
                <a:cs typeface="+mn-cs"/>
              </a:rPr>
              <a:t>Intel Labs</a:t>
            </a:r>
            <a:endParaRPr lang="en-US" sz="1000" dirty="0">
              <a:solidFill>
                <a:schemeClr val="bg1"/>
              </a:solidFill>
              <a:latin typeface="Neo Sans Intel" pitchFamily="34" charset="0"/>
            </a:endParaRPr>
          </a:p>
        </p:txBody>
      </p:sp>
    </p:spTree>
  </p:cSld>
  <p:clrMap bg1="lt1" tx1="dk1" bg2="lt2" tx2="dk2" accent1="accent1" accent2="accent2" accent3="accent3" accent4="accent4" accent5="accent5" accent6="accent6" hlink="hlink" folHlink="folHlink"/>
  <p:sldLayoutIdLst>
    <p:sldLayoutId id="2147483650" r:id="rId1"/>
    <p:sldLayoutId id="2147483674" r:id="rId2"/>
    <p:sldLayoutId id="2147483675" r:id="rId3"/>
    <p:sldLayoutId id="2147483676" r:id="rId4"/>
    <p:sldLayoutId id="2147483677" r:id="rId5"/>
    <p:sldLayoutId id="2147483678" r:id="rId6"/>
    <p:sldLayoutId id="2147483679"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p:fade/>
  </p:transition>
  <p:timing>
    <p:tnLst>
      <p:par>
        <p:cTn xmlns:p14="http://schemas.microsoft.com/office/powerpoint/2010/main" id="1" dur="indefinite" restart="never" nodeType="tmRoot"/>
      </p:par>
    </p:tnLst>
  </p:timing>
  <p:hf sldNum="0" hdr="0"/>
  <p:txStyles>
    <p:titleStyle>
      <a:lvl1pPr algn="ctr" rtl="0" fontAlgn="base">
        <a:lnSpc>
          <a:spcPct val="90000"/>
        </a:lnSpc>
        <a:spcBef>
          <a:spcPct val="0"/>
        </a:spcBef>
        <a:spcAft>
          <a:spcPct val="0"/>
        </a:spcAft>
        <a:defRPr sz="2800" b="1">
          <a:solidFill>
            <a:srgbClr val="0860A8"/>
          </a:solidFill>
          <a:latin typeface="+mj-lt"/>
          <a:ea typeface="+mj-ea"/>
          <a:cs typeface="+mj-cs"/>
        </a:defRPr>
      </a:lvl1pPr>
      <a:lvl2pPr algn="ctr" rtl="0" fontAlgn="base">
        <a:lnSpc>
          <a:spcPct val="90000"/>
        </a:lnSpc>
        <a:spcBef>
          <a:spcPct val="0"/>
        </a:spcBef>
        <a:spcAft>
          <a:spcPct val="0"/>
        </a:spcAft>
        <a:defRPr sz="2800" b="1">
          <a:solidFill>
            <a:schemeClr val="tx2"/>
          </a:solidFill>
          <a:latin typeface="Verdana" pitchFamily="34" charset="0"/>
          <a:cs typeface="Arial" charset="0"/>
        </a:defRPr>
      </a:lvl2pPr>
      <a:lvl3pPr algn="ctr" rtl="0" fontAlgn="base">
        <a:lnSpc>
          <a:spcPct val="90000"/>
        </a:lnSpc>
        <a:spcBef>
          <a:spcPct val="0"/>
        </a:spcBef>
        <a:spcAft>
          <a:spcPct val="0"/>
        </a:spcAft>
        <a:defRPr sz="2800" b="1">
          <a:solidFill>
            <a:schemeClr val="tx2"/>
          </a:solidFill>
          <a:latin typeface="Verdana" pitchFamily="34" charset="0"/>
          <a:cs typeface="Arial" charset="0"/>
        </a:defRPr>
      </a:lvl3pPr>
      <a:lvl4pPr algn="ctr" rtl="0" fontAlgn="base">
        <a:lnSpc>
          <a:spcPct val="90000"/>
        </a:lnSpc>
        <a:spcBef>
          <a:spcPct val="0"/>
        </a:spcBef>
        <a:spcAft>
          <a:spcPct val="0"/>
        </a:spcAft>
        <a:defRPr sz="2800" b="1">
          <a:solidFill>
            <a:schemeClr val="tx2"/>
          </a:solidFill>
          <a:latin typeface="Verdana" pitchFamily="34" charset="0"/>
          <a:cs typeface="Arial" charset="0"/>
        </a:defRPr>
      </a:lvl4pPr>
      <a:lvl5pPr algn="ctr" rtl="0" fontAlgn="base">
        <a:lnSpc>
          <a:spcPct val="90000"/>
        </a:lnSpc>
        <a:spcBef>
          <a:spcPct val="0"/>
        </a:spcBef>
        <a:spcAft>
          <a:spcPct val="0"/>
        </a:spcAft>
        <a:defRPr sz="2800" b="1">
          <a:solidFill>
            <a:schemeClr val="tx2"/>
          </a:solidFill>
          <a:latin typeface="Verdana" pitchFamily="34" charset="0"/>
          <a:cs typeface="Arial" charset="0"/>
        </a:defRPr>
      </a:lvl5pPr>
      <a:lvl6pPr marL="457200" algn="ctr" rtl="0" fontAlgn="base">
        <a:lnSpc>
          <a:spcPct val="90000"/>
        </a:lnSpc>
        <a:spcBef>
          <a:spcPct val="0"/>
        </a:spcBef>
        <a:spcAft>
          <a:spcPct val="0"/>
        </a:spcAft>
        <a:defRPr sz="2800" b="1">
          <a:solidFill>
            <a:schemeClr val="tx2"/>
          </a:solidFill>
          <a:latin typeface="Verdana" pitchFamily="34" charset="0"/>
          <a:cs typeface="Arial" charset="0"/>
        </a:defRPr>
      </a:lvl6pPr>
      <a:lvl7pPr marL="914400" algn="ctr" rtl="0" fontAlgn="base">
        <a:lnSpc>
          <a:spcPct val="90000"/>
        </a:lnSpc>
        <a:spcBef>
          <a:spcPct val="0"/>
        </a:spcBef>
        <a:spcAft>
          <a:spcPct val="0"/>
        </a:spcAft>
        <a:defRPr sz="2800" b="1">
          <a:solidFill>
            <a:schemeClr val="tx2"/>
          </a:solidFill>
          <a:latin typeface="Verdana" pitchFamily="34" charset="0"/>
          <a:cs typeface="Arial" charset="0"/>
        </a:defRPr>
      </a:lvl7pPr>
      <a:lvl8pPr marL="1371600" algn="ctr" rtl="0" fontAlgn="base">
        <a:lnSpc>
          <a:spcPct val="90000"/>
        </a:lnSpc>
        <a:spcBef>
          <a:spcPct val="0"/>
        </a:spcBef>
        <a:spcAft>
          <a:spcPct val="0"/>
        </a:spcAft>
        <a:defRPr sz="2800" b="1">
          <a:solidFill>
            <a:schemeClr val="tx2"/>
          </a:solidFill>
          <a:latin typeface="Verdana" pitchFamily="34" charset="0"/>
          <a:cs typeface="Arial" charset="0"/>
        </a:defRPr>
      </a:lvl8pPr>
      <a:lvl9pPr marL="1828800" algn="ctr" rtl="0" fontAlgn="base">
        <a:lnSpc>
          <a:spcPct val="90000"/>
        </a:lnSpc>
        <a:spcBef>
          <a:spcPct val="0"/>
        </a:spcBef>
        <a:spcAft>
          <a:spcPct val="0"/>
        </a:spcAft>
        <a:defRPr sz="2800" b="1">
          <a:solidFill>
            <a:schemeClr val="tx2"/>
          </a:solidFill>
          <a:latin typeface="Verdana" pitchFamily="34" charset="0"/>
          <a:cs typeface="Arial" charset="0"/>
        </a:defRPr>
      </a:lvl9pPr>
    </p:titleStyle>
    <p:bodyStyle>
      <a:lvl1pPr marL="225425" indent="-225425" algn="l" rtl="0" fontAlgn="base">
        <a:lnSpc>
          <a:spcPct val="95000"/>
        </a:lnSpc>
        <a:spcBef>
          <a:spcPct val="30000"/>
        </a:spcBef>
        <a:spcAft>
          <a:spcPct val="0"/>
        </a:spcAft>
        <a:buClr>
          <a:schemeClr val="tx2"/>
        </a:buClr>
        <a:buFont typeface="Wingdings" pitchFamily="2" charset="2"/>
        <a:buChar char=""/>
        <a:defRPr sz="2400">
          <a:solidFill>
            <a:schemeClr val="tx1"/>
          </a:solidFill>
          <a:latin typeface="+mn-lt"/>
          <a:ea typeface="+mn-ea"/>
          <a:cs typeface="+mn-cs"/>
        </a:defRPr>
      </a:lvl1pPr>
      <a:lvl2pPr marL="569913" indent="-225425" algn="l" rtl="0" fontAlgn="base">
        <a:lnSpc>
          <a:spcPct val="95000"/>
        </a:lnSpc>
        <a:spcBef>
          <a:spcPct val="30000"/>
        </a:spcBef>
        <a:spcAft>
          <a:spcPct val="0"/>
        </a:spcAft>
        <a:buClr>
          <a:schemeClr val="tx2"/>
        </a:buClr>
        <a:buChar char="–"/>
        <a:defRPr sz="2000">
          <a:solidFill>
            <a:schemeClr val="tx1"/>
          </a:solidFill>
          <a:latin typeface="+mn-lt"/>
          <a:cs typeface="+mn-cs"/>
        </a:defRPr>
      </a:lvl2pPr>
      <a:lvl3pPr marL="911225" indent="-225425" algn="l" rtl="0" fontAlgn="base">
        <a:lnSpc>
          <a:spcPct val="95000"/>
        </a:lnSpc>
        <a:spcBef>
          <a:spcPct val="30000"/>
        </a:spcBef>
        <a:spcAft>
          <a:spcPct val="0"/>
        </a:spcAft>
        <a:buClr>
          <a:schemeClr val="tx2"/>
        </a:buClr>
        <a:buChar char="–"/>
        <a:defRPr>
          <a:solidFill>
            <a:schemeClr val="tx1"/>
          </a:solidFill>
          <a:latin typeface="+mn-lt"/>
          <a:cs typeface="+mn-cs"/>
        </a:defRPr>
      </a:lvl3pPr>
      <a:lvl4pPr marL="1265238" indent="-239713" algn="l" rtl="0" fontAlgn="base">
        <a:spcBef>
          <a:spcPct val="20000"/>
        </a:spcBef>
        <a:spcAft>
          <a:spcPct val="0"/>
        </a:spcAft>
        <a:buClr>
          <a:schemeClr val="tx2"/>
        </a:buClr>
        <a:buFont typeface="Times New Roman" pitchFamily="18" charset="0"/>
        <a:buChar char="–"/>
        <a:defRPr sz="1600">
          <a:solidFill>
            <a:schemeClr val="tx1"/>
          </a:solidFill>
          <a:latin typeface="+mn-lt"/>
          <a:cs typeface="+mn-cs"/>
        </a:defRPr>
      </a:lvl4pPr>
      <a:lvl5pPr marL="1727200" indent="-230188" algn="l" rtl="0" fontAlgn="base">
        <a:spcBef>
          <a:spcPct val="20000"/>
        </a:spcBef>
        <a:spcAft>
          <a:spcPct val="0"/>
        </a:spcAft>
        <a:buClr>
          <a:srgbClr val="0860A8"/>
        </a:buClr>
        <a:buChar char="•"/>
        <a:defRPr sz="1400">
          <a:solidFill>
            <a:schemeClr val="tx1"/>
          </a:solidFill>
          <a:effectLst/>
          <a:latin typeface="+mj-lt"/>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3257" name="Picture 9" descr="intel_rgb_100tag"/>
          <p:cNvPicPr>
            <a:picLocks noChangeAspect="1" noChangeArrowheads="1"/>
          </p:cNvPicPr>
          <p:nvPr userDrawn="1"/>
        </p:nvPicPr>
        <p:blipFill>
          <a:blip r:embed="rId3" cstate="print"/>
          <a:srcRect/>
          <a:stretch>
            <a:fillRect/>
          </a:stretch>
        </p:blipFill>
        <p:spPr bwMode="black">
          <a:xfrm>
            <a:off x="1447800" y="1585913"/>
            <a:ext cx="6311900" cy="2797175"/>
          </a:xfrm>
          <a:prstGeom prst="rect">
            <a:avLst/>
          </a:prstGeom>
          <a:noFill/>
        </p:spPr>
      </p:pic>
      <p:sp>
        <p:nvSpPr>
          <p:cNvPr id="53259" name="Rectangle 11"/>
          <p:cNvSpPr>
            <a:spLocks noGrp="1" noChangeArrowheads="1"/>
          </p:cNvSpPr>
          <p:nvPr>
            <p:ph type="ftr" sz="quarter" idx="3"/>
          </p:nvPr>
        </p:nvSpPr>
        <p:spPr bwMode="auto">
          <a:xfrm>
            <a:off x="3124200" y="6230938"/>
            <a:ext cx="2895600"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1000">
                <a:solidFill>
                  <a:srgbClr val="0860A8"/>
                </a:solidFill>
                <a:effectLst/>
              </a:defRPr>
            </a:lvl1pPr>
          </a:lstStyle>
          <a:p>
            <a:r>
              <a:rPr lang="en-US" smtClean="0"/>
              <a:t>Intel Confidential - NDA</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transition xmlns:p14="http://schemas.microsoft.com/office/powerpoint/2010/main">
    <p:fade/>
  </p:transition>
  <p:timing>
    <p:tnLst>
      <p:par>
        <p:cTn xmlns:p14="http://schemas.microsoft.com/office/powerpoint/2010/main" id="1" dur="indefinite" restart="never" nodeType="tmRoot"/>
      </p:par>
    </p:tnLst>
  </p:timing>
  <p:hf sldNum="0" hdr="0" dt="0"/>
  <p:txStyles>
    <p:titleStyle>
      <a:lvl1pPr algn="ctr" rtl="0" fontAlgn="base">
        <a:lnSpc>
          <a:spcPct val="90000"/>
        </a:lnSpc>
        <a:spcBef>
          <a:spcPct val="0"/>
        </a:spcBef>
        <a:spcAft>
          <a:spcPct val="0"/>
        </a:spcAft>
        <a:defRPr sz="3200" b="1">
          <a:solidFill>
            <a:schemeClr val="tx1"/>
          </a:solidFill>
          <a:latin typeface="+mj-lt"/>
          <a:ea typeface="+mj-ea"/>
          <a:cs typeface="+mj-cs"/>
        </a:defRPr>
      </a:lvl1pPr>
      <a:lvl2pPr algn="ctr" rtl="0" fontAlgn="base">
        <a:lnSpc>
          <a:spcPct val="90000"/>
        </a:lnSpc>
        <a:spcBef>
          <a:spcPct val="0"/>
        </a:spcBef>
        <a:spcAft>
          <a:spcPct val="0"/>
        </a:spcAft>
        <a:defRPr sz="3200" b="1">
          <a:solidFill>
            <a:schemeClr val="tx1"/>
          </a:solidFill>
          <a:latin typeface="Verdana" pitchFamily="34" charset="0"/>
          <a:cs typeface="Arial" charset="0"/>
        </a:defRPr>
      </a:lvl2pPr>
      <a:lvl3pPr algn="ctr" rtl="0" fontAlgn="base">
        <a:lnSpc>
          <a:spcPct val="90000"/>
        </a:lnSpc>
        <a:spcBef>
          <a:spcPct val="0"/>
        </a:spcBef>
        <a:spcAft>
          <a:spcPct val="0"/>
        </a:spcAft>
        <a:defRPr sz="3200" b="1">
          <a:solidFill>
            <a:schemeClr val="tx1"/>
          </a:solidFill>
          <a:latin typeface="Verdana" pitchFamily="34" charset="0"/>
          <a:cs typeface="Arial" charset="0"/>
        </a:defRPr>
      </a:lvl3pPr>
      <a:lvl4pPr algn="ctr" rtl="0" fontAlgn="base">
        <a:lnSpc>
          <a:spcPct val="90000"/>
        </a:lnSpc>
        <a:spcBef>
          <a:spcPct val="0"/>
        </a:spcBef>
        <a:spcAft>
          <a:spcPct val="0"/>
        </a:spcAft>
        <a:defRPr sz="3200" b="1">
          <a:solidFill>
            <a:schemeClr val="tx1"/>
          </a:solidFill>
          <a:latin typeface="Verdana" pitchFamily="34" charset="0"/>
          <a:cs typeface="Arial" charset="0"/>
        </a:defRPr>
      </a:lvl4pPr>
      <a:lvl5pPr algn="ctr" rtl="0" fontAlgn="base">
        <a:lnSpc>
          <a:spcPct val="90000"/>
        </a:lnSpc>
        <a:spcBef>
          <a:spcPct val="0"/>
        </a:spcBef>
        <a:spcAft>
          <a:spcPct val="0"/>
        </a:spcAft>
        <a:defRPr sz="3200" b="1">
          <a:solidFill>
            <a:schemeClr val="tx1"/>
          </a:solidFill>
          <a:latin typeface="Verdana" pitchFamily="34" charset="0"/>
          <a:cs typeface="Arial" charset="0"/>
        </a:defRPr>
      </a:lvl5pPr>
      <a:lvl6pPr marL="457200" algn="ctr" rtl="0" fontAlgn="base">
        <a:lnSpc>
          <a:spcPct val="90000"/>
        </a:lnSpc>
        <a:spcBef>
          <a:spcPct val="0"/>
        </a:spcBef>
        <a:spcAft>
          <a:spcPct val="0"/>
        </a:spcAft>
        <a:defRPr sz="3200" b="1">
          <a:solidFill>
            <a:schemeClr val="tx1"/>
          </a:solidFill>
          <a:latin typeface="Verdana" pitchFamily="34" charset="0"/>
          <a:cs typeface="Arial" charset="0"/>
        </a:defRPr>
      </a:lvl6pPr>
      <a:lvl7pPr marL="914400" algn="ctr" rtl="0" fontAlgn="base">
        <a:lnSpc>
          <a:spcPct val="90000"/>
        </a:lnSpc>
        <a:spcBef>
          <a:spcPct val="0"/>
        </a:spcBef>
        <a:spcAft>
          <a:spcPct val="0"/>
        </a:spcAft>
        <a:defRPr sz="3200" b="1">
          <a:solidFill>
            <a:schemeClr val="tx1"/>
          </a:solidFill>
          <a:latin typeface="Verdana" pitchFamily="34" charset="0"/>
          <a:cs typeface="Arial" charset="0"/>
        </a:defRPr>
      </a:lvl7pPr>
      <a:lvl8pPr marL="1371600" algn="ctr" rtl="0" fontAlgn="base">
        <a:lnSpc>
          <a:spcPct val="90000"/>
        </a:lnSpc>
        <a:spcBef>
          <a:spcPct val="0"/>
        </a:spcBef>
        <a:spcAft>
          <a:spcPct val="0"/>
        </a:spcAft>
        <a:defRPr sz="3200" b="1">
          <a:solidFill>
            <a:schemeClr val="tx1"/>
          </a:solidFill>
          <a:latin typeface="Verdana" pitchFamily="34" charset="0"/>
          <a:cs typeface="Arial" charset="0"/>
        </a:defRPr>
      </a:lvl8pPr>
      <a:lvl9pPr marL="1828800" algn="ctr" rtl="0" fontAlgn="base">
        <a:lnSpc>
          <a:spcPct val="90000"/>
        </a:lnSpc>
        <a:spcBef>
          <a:spcPct val="0"/>
        </a:spcBef>
        <a:spcAft>
          <a:spcPct val="0"/>
        </a:spcAft>
        <a:defRPr sz="3200" b="1">
          <a:solidFill>
            <a:schemeClr val="tx1"/>
          </a:solidFill>
          <a:latin typeface="Verdana" pitchFamily="34" charset="0"/>
          <a:cs typeface="Arial" charset="0"/>
        </a:defRPr>
      </a:lvl9pPr>
    </p:titleStyle>
    <p:bodyStyle>
      <a:lvl1pPr marL="225425" indent="-225425" algn="l" rtl="0" fontAlgn="base">
        <a:lnSpc>
          <a:spcPct val="95000"/>
        </a:lnSpc>
        <a:spcBef>
          <a:spcPct val="30000"/>
        </a:spcBef>
        <a:spcAft>
          <a:spcPct val="0"/>
        </a:spcAft>
        <a:buClr>
          <a:schemeClr val="tx1"/>
        </a:buClr>
        <a:buFont typeface="Wingdings" pitchFamily="2" charset="2"/>
        <a:buChar char=""/>
        <a:defRPr sz="2800">
          <a:solidFill>
            <a:schemeClr val="tx1"/>
          </a:solidFill>
          <a:latin typeface="+mn-lt"/>
          <a:ea typeface="+mn-ea"/>
          <a:cs typeface="+mn-cs"/>
        </a:defRPr>
      </a:lvl1pPr>
      <a:lvl2pPr marL="569913" indent="-225425" algn="l" rtl="0" fontAlgn="base">
        <a:lnSpc>
          <a:spcPct val="95000"/>
        </a:lnSpc>
        <a:spcBef>
          <a:spcPct val="30000"/>
        </a:spcBef>
        <a:spcAft>
          <a:spcPct val="0"/>
        </a:spcAft>
        <a:buClr>
          <a:schemeClr val="tx1"/>
        </a:buClr>
        <a:buChar char="–"/>
        <a:defRPr sz="2400">
          <a:solidFill>
            <a:schemeClr val="tx1"/>
          </a:solidFill>
          <a:latin typeface="+mn-lt"/>
          <a:cs typeface="+mn-cs"/>
        </a:defRPr>
      </a:lvl2pPr>
      <a:lvl3pPr marL="914400" indent="-225425" algn="l" rtl="0" fontAlgn="base">
        <a:lnSpc>
          <a:spcPct val="95000"/>
        </a:lnSpc>
        <a:spcBef>
          <a:spcPct val="30000"/>
        </a:spcBef>
        <a:spcAft>
          <a:spcPct val="0"/>
        </a:spcAft>
        <a:buClr>
          <a:schemeClr val="tx1"/>
        </a:buClr>
        <a:buChar char="–"/>
        <a:defRPr sz="2200">
          <a:solidFill>
            <a:schemeClr val="tx1"/>
          </a:solidFill>
          <a:latin typeface="+mn-lt"/>
          <a:cs typeface="+mn-cs"/>
        </a:defRPr>
      </a:lvl3pPr>
      <a:lvl4pPr marL="1382713" indent="-239713"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4pPr>
      <a:lvl5pPr marL="1727200" indent="-230188"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C0C0C0"/>
            </a:outerShdw>
          </a:effectLst>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9.xml"/><Relationship Id="rId5" Type="http://schemas.openxmlformats.org/officeDocument/2006/relationships/image" Target="../media/image21.png"/><Relationship Id="rId6" Type="http://schemas.openxmlformats.org/officeDocument/2006/relationships/image" Target="../media/image22.png"/><Relationship Id="rId1" Type="http://schemas.microsoft.com/office/2007/relationships/media" Target="../media/media5.wmv"/><Relationship Id="rId2" Type="http://schemas.openxmlformats.org/officeDocument/2006/relationships/video" Target="../media/media5.wm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1.xml"/><Relationship Id="rId5" Type="http://schemas.openxmlformats.org/officeDocument/2006/relationships/image" Target="../media/image23.png"/><Relationship Id="rId6" Type="http://schemas.openxmlformats.org/officeDocument/2006/relationships/image" Target="../media/image26.png"/><Relationship Id="rId1" Type="http://schemas.microsoft.com/office/2007/relationships/media" Target="../media/media6.wmv"/><Relationship Id="rId2" Type="http://schemas.openxmlformats.org/officeDocument/2006/relationships/video" Target="../media/media6.wmv"/></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microsoft.com/office/2007/relationships/hdphoto" Target="../media/hdphoto1.wdp"/><Relationship Id="rId6" Type="http://schemas.openxmlformats.org/officeDocument/2006/relationships/image" Target="../media/image29.png"/><Relationship Id="rId7" Type="http://schemas.microsoft.com/office/2007/relationships/hdphoto" Target="../media/hdphoto2.wdp"/><Relationship Id="rId8" Type="http://schemas.openxmlformats.org/officeDocument/2006/relationships/image" Target="../media/image30.png"/><Relationship Id="rId9" Type="http://schemas.microsoft.com/office/2007/relationships/hdphoto" Target="../media/hdphoto3.wdp"/><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1.jpeg"/><Relationship Id="rId5" Type="http://schemas.openxmlformats.org/officeDocument/2006/relationships/image" Target="../media/image32.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34.jpeg"/><Relationship Id="rId5" Type="http://schemas.microsoft.com/office/2007/relationships/hdphoto" Target="../media/hdphoto4.wdp"/><Relationship Id="rId6"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13.xml"/><Relationship Id="rId6" Type="http://schemas.openxmlformats.org/officeDocument/2006/relationships/notesSlide" Target="../notesSlides/notesSlide3.xml"/><Relationship Id="rId7" Type="http://schemas.openxmlformats.org/officeDocument/2006/relationships/image" Target="../media/image10.png"/><Relationship Id="rId8" Type="http://schemas.openxmlformats.org/officeDocument/2006/relationships/image" Target="../media/image11.png"/><Relationship Id="rId1" Type="http://schemas.microsoft.com/office/2007/relationships/media" Target="../media/media1.wmv"/><Relationship Id="rId2" Type="http://schemas.openxmlformats.org/officeDocument/2006/relationships/video" Target="../media/media1.wm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5.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 Type="http://schemas.microsoft.com/office/2007/relationships/media" Target="../media/media3.wmv"/><Relationship Id="rId2" Type="http://schemas.openxmlformats.org/officeDocument/2006/relationships/video" Target="../media/media3.wm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6.xml"/><Relationship Id="rId5" Type="http://schemas.openxmlformats.org/officeDocument/2006/relationships/image" Target="../media/image12.png"/><Relationship Id="rId6" Type="http://schemas.openxmlformats.org/officeDocument/2006/relationships/image" Target="../media/image19.png"/><Relationship Id="rId1" Type="http://schemas.microsoft.com/office/2007/relationships/media" Target="../media/media4.wmv"/><Relationship Id="rId2" Type="http://schemas.openxmlformats.org/officeDocument/2006/relationships/video" Target="../media/media4.wm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Grp="1" noChangeArrowheads="1"/>
          </p:cNvSpPr>
          <p:nvPr>
            <p:ph type="subTitle" sz="quarter" idx="1"/>
          </p:nvPr>
        </p:nvSpPr>
        <p:spPr>
          <a:xfrm>
            <a:off x="567488" y="2971801"/>
            <a:ext cx="8250199" cy="3082159"/>
          </a:xfrm>
        </p:spPr>
        <p:txBody>
          <a:bodyPr/>
          <a:lstStyle/>
          <a:p>
            <a:pPr>
              <a:lnSpc>
                <a:spcPct val="120000"/>
              </a:lnSpc>
            </a:pPr>
            <a:r>
              <a:rPr lang="en-US" dirty="0" smtClean="0">
                <a:solidFill>
                  <a:schemeClr val="accent4">
                    <a:lumMod val="95000"/>
                    <a:lumOff val="5000"/>
                  </a:schemeClr>
                </a:solidFill>
                <a:effectLst>
                  <a:outerShdw blurRad="50800" dist="38100" dir="2700000" algn="tl" rotWithShape="0">
                    <a:srgbClr val="000000">
                      <a:alpha val="43000"/>
                    </a:srgbClr>
                  </a:outerShdw>
                </a:effectLst>
              </a:rPr>
              <a:t>Prof. </a:t>
            </a:r>
            <a:r>
              <a:rPr lang="en-US" dirty="0" err="1" smtClean="0">
                <a:solidFill>
                  <a:schemeClr val="accent4">
                    <a:lumMod val="95000"/>
                    <a:lumOff val="5000"/>
                  </a:schemeClr>
                </a:solidFill>
                <a:effectLst>
                  <a:outerShdw blurRad="50800" dist="38100" dir="2700000" algn="tl" rotWithShape="0">
                    <a:srgbClr val="000000">
                      <a:alpha val="43000"/>
                    </a:srgbClr>
                  </a:outerShdw>
                </a:effectLst>
              </a:rPr>
              <a:t>Yuanchun</a:t>
            </a:r>
            <a:r>
              <a:rPr lang="en-US" dirty="0" smtClean="0">
                <a:solidFill>
                  <a:schemeClr val="accent4">
                    <a:lumMod val="95000"/>
                    <a:lumOff val="5000"/>
                  </a:schemeClr>
                </a:solidFill>
                <a:effectLst>
                  <a:outerShdw blurRad="50800" dist="38100" dir="2700000" algn="tl" rotWithShape="0">
                    <a:srgbClr val="000000">
                      <a:alpha val="43000"/>
                    </a:srgbClr>
                  </a:outerShdw>
                </a:effectLst>
              </a:rPr>
              <a:t> Shi </a:t>
            </a:r>
            <a:r>
              <a:rPr lang="zh-CN" altLang="en-US" dirty="0" smtClean="0">
                <a:solidFill>
                  <a:schemeClr val="accent4">
                    <a:lumMod val="95000"/>
                    <a:lumOff val="5000"/>
                  </a:schemeClr>
                </a:solidFill>
                <a:effectLst>
                  <a:outerShdw blurRad="50800" dist="38100" dir="2700000" algn="tl" rotWithShape="0">
                    <a:srgbClr val="000000">
                      <a:alpha val="43000"/>
                    </a:srgbClr>
                  </a:outerShdw>
                </a:effectLst>
              </a:rPr>
              <a:t>史元春</a:t>
            </a:r>
            <a:endParaRPr lang="en-US" dirty="0">
              <a:solidFill>
                <a:schemeClr val="accent4">
                  <a:lumMod val="95000"/>
                  <a:lumOff val="5000"/>
                </a:schemeClr>
              </a:solidFill>
              <a:effectLst>
                <a:outerShdw blurRad="50800" dist="38100" dir="2700000" algn="tl" rotWithShape="0">
                  <a:srgbClr val="000000">
                    <a:alpha val="43000"/>
                  </a:srgbClr>
                </a:outerShdw>
              </a:effectLst>
            </a:endParaRPr>
          </a:p>
          <a:p>
            <a:pPr>
              <a:lnSpc>
                <a:spcPct val="120000"/>
              </a:lnSpc>
            </a:pPr>
            <a:r>
              <a:rPr lang="en-US" dirty="0" smtClean="0">
                <a:solidFill>
                  <a:schemeClr val="accent4">
                    <a:lumMod val="95000"/>
                    <a:lumOff val="5000"/>
                  </a:schemeClr>
                </a:solidFill>
                <a:effectLst>
                  <a:outerShdw blurRad="50800" dist="38100" dir="2700000" algn="tl" rotWithShape="0">
                    <a:srgbClr val="000000">
                      <a:alpha val="43000"/>
                    </a:srgbClr>
                  </a:outerShdw>
                </a:effectLst>
              </a:rPr>
              <a:t>Dept. of Computer Science and </a:t>
            </a:r>
            <a:r>
              <a:rPr lang="en-US" dirty="0" smtClean="0">
                <a:solidFill>
                  <a:schemeClr val="accent4">
                    <a:lumMod val="95000"/>
                    <a:lumOff val="5000"/>
                  </a:schemeClr>
                </a:solidFill>
                <a:effectLst>
                  <a:outerShdw blurRad="50800" dist="38100" dir="2700000" algn="tl" rotWithShape="0">
                    <a:srgbClr val="000000">
                      <a:alpha val="43000"/>
                    </a:srgbClr>
                  </a:outerShdw>
                </a:effectLst>
              </a:rPr>
              <a:t>Technology</a:t>
            </a:r>
          </a:p>
          <a:p>
            <a:pPr>
              <a:lnSpc>
                <a:spcPct val="120000"/>
              </a:lnSpc>
            </a:pPr>
            <a:r>
              <a:rPr lang="en-US" dirty="0" err="1" smtClean="0">
                <a:solidFill>
                  <a:schemeClr val="accent4">
                    <a:lumMod val="95000"/>
                    <a:lumOff val="5000"/>
                  </a:schemeClr>
                </a:solidFill>
                <a:effectLst>
                  <a:outerShdw blurRad="50800" dist="38100" dir="2700000" algn="tl" rotWithShape="0">
                    <a:srgbClr val="000000">
                      <a:alpha val="43000"/>
                    </a:srgbClr>
                  </a:outerShdw>
                </a:effectLst>
              </a:rPr>
              <a:t>Prof.Xiaobo</a:t>
            </a:r>
            <a:r>
              <a:rPr lang="en-US" dirty="0" smtClean="0">
                <a:solidFill>
                  <a:schemeClr val="accent4">
                    <a:lumMod val="95000"/>
                    <a:lumOff val="5000"/>
                  </a:schemeClr>
                </a:solidFill>
                <a:effectLst>
                  <a:outerShdw blurRad="50800" dist="38100" dir="2700000" algn="tl" rotWithShape="0">
                    <a:srgbClr val="000000">
                      <a:alpha val="43000"/>
                    </a:srgbClr>
                  </a:outerShdw>
                </a:effectLst>
              </a:rPr>
              <a:t> Lu </a:t>
            </a:r>
            <a:r>
              <a:rPr lang="zh-CN" altLang="en-US" dirty="0" smtClean="0">
                <a:solidFill>
                  <a:schemeClr val="accent4">
                    <a:lumMod val="95000"/>
                    <a:lumOff val="5000"/>
                  </a:schemeClr>
                </a:solidFill>
                <a:effectLst>
                  <a:outerShdw blurRad="50800" dist="38100" dir="2700000" algn="tl" rotWithShape="0">
                    <a:srgbClr val="000000">
                      <a:alpha val="43000"/>
                    </a:srgbClr>
                  </a:outerShdw>
                </a:effectLst>
              </a:rPr>
              <a:t>鲁晓波</a:t>
            </a:r>
            <a:endParaRPr lang="en-US" altLang="zh-CN" dirty="0" smtClean="0">
              <a:solidFill>
                <a:schemeClr val="accent4">
                  <a:lumMod val="95000"/>
                  <a:lumOff val="5000"/>
                </a:schemeClr>
              </a:solidFill>
              <a:effectLst>
                <a:outerShdw blurRad="50800" dist="38100" dir="2700000" algn="tl" rotWithShape="0">
                  <a:srgbClr val="000000">
                    <a:alpha val="43000"/>
                  </a:srgbClr>
                </a:outerShdw>
              </a:effectLst>
            </a:endParaRPr>
          </a:p>
          <a:p>
            <a:pPr>
              <a:lnSpc>
                <a:spcPct val="120000"/>
              </a:lnSpc>
            </a:pPr>
            <a:r>
              <a:rPr lang="en-US" dirty="0" smtClean="0">
                <a:solidFill>
                  <a:schemeClr val="accent4">
                    <a:lumMod val="95000"/>
                    <a:lumOff val="5000"/>
                  </a:schemeClr>
                </a:solidFill>
                <a:effectLst>
                  <a:outerShdw blurRad="50800" dist="38100" dir="2700000" algn="tl" rotWithShape="0">
                    <a:srgbClr val="000000">
                      <a:alpha val="43000"/>
                    </a:srgbClr>
                  </a:outerShdw>
                </a:effectLst>
              </a:rPr>
              <a:t>Academy of Arts and Design </a:t>
            </a:r>
            <a:r>
              <a:rPr lang="en-US" altLang="zh-CN" dirty="0" smtClean="0">
                <a:solidFill>
                  <a:schemeClr val="accent4">
                    <a:lumMod val="95000"/>
                    <a:lumOff val="5000"/>
                  </a:schemeClr>
                </a:solidFill>
                <a:effectLst>
                  <a:outerShdw blurRad="50800" dist="38100" dir="2700000" algn="tl" rotWithShape="0">
                    <a:srgbClr val="000000">
                      <a:alpha val="43000"/>
                    </a:srgbClr>
                  </a:outerShdw>
                </a:effectLst>
              </a:rPr>
              <a:t> </a:t>
            </a:r>
            <a:endParaRPr lang="en-US" dirty="0">
              <a:solidFill>
                <a:schemeClr val="accent4">
                  <a:lumMod val="95000"/>
                  <a:lumOff val="5000"/>
                </a:schemeClr>
              </a:solidFill>
              <a:effectLst>
                <a:outerShdw blurRad="50800" dist="38100" dir="2700000" algn="tl" rotWithShape="0">
                  <a:srgbClr val="000000">
                    <a:alpha val="43000"/>
                  </a:srgbClr>
                </a:outerShdw>
              </a:effectLst>
            </a:endParaRPr>
          </a:p>
          <a:p>
            <a:pPr>
              <a:lnSpc>
                <a:spcPct val="120000"/>
              </a:lnSpc>
            </a:pPr>
            <a:r>
              <a:rPr lang="en-US" dirty="0" smtClean="0">
                <a:solidFill>
                  <a:schemeClr val="bg1"/>
                </a:solidFill>
                <a:effectLst>
                  <a:outerShdw blurRad="50800" dist="38100" dir="2700000" algn="tl" rotWithShape="0">
                    <a:srgbClr val="000000">
                      <a:alpha val="43000"/>
                    </a:srgbClr>
                  </a:outerShdw>
                </a:effectLst>
              </a:rPr>
              <a:t>Tsinghua University</a:t>
            </a:r>
            <a:endParaRPr lang="en-US" dirty="0">
              <a:solidFill>
                <a:schemeClr val="bg1"/>
              </a:solidFill>
              <a:effectLst>
                <a:outerShdw blurRad="50800" dist="38100" dir="2700000" algn="tl" rotWithShape="0">
                  <a:srgbClr val="000000">
                    <a:alpha val="43000"/>
                  </a:srgbClr>
                </a:outerShdw>
              </a:effectLst>
            </a:endParaRPr>
          </a:p>
          <a:p>
            <a:pPr>
              <a:lnSpc>
                <a:spcPct val="120000"/>
              </a:lnSpc>
            </a:pPr>
            <a:r>
              <a:rPr lang="en-US" dirty="0" smtClean="0">
                <a:solidFill>
                  <a:schemeClr val="bg1"/>
                </a:solidFill>
                <a:effectLst>
                  <a:outerShdw blurRad="50800" dist="38100" dir="2700000" algn="tl" rotWithShape="0">
                    <a:srgbClr val="000000">
                      <a:alpha val="43000"/>
                    </a:srgbClr>
                  </a:outerShdw>
                </a:effectLst>
              </a:rPr>
              <a:t>April 09, 2013</a:t>
            </a:r>
            <a:endParaRPr lang="en-US" dirty="0">
              <a:solidFill>
                <a:schemeClr val="bg1"/>
              </a:solidFill>
              <a:effectLst>
                <a:outerShdw blurRad="50800" dist="38100" dir="2700000" algn="tl" rotWithShape="0">
                  <a:srgbClr val="000000">
                    <a:alpha val="43000"/>
                  </a:srgbClr>
                </a:outerShdw>
              </a:effectLst>
            </a:endParaRPr>
          </a:p>
        </p:txBody>
      </p:sp>
      <p:sp>
        <p:nvSpPr>
          <p:cNvPr id="10244" name="Rectangle 4"/>
          <p:cNvSpPr>
            <a:spLocks noGrp="1" noChangeArrowheads="1"/>
          </p:cNvSpPr>
          <p:nvPr>
            <p:ph type="ctrTitle" sz="quarter"/>
          </p:nvPr>
        </p:nvSpPr>
        <p:spPr>
          <a:xfrm>
            <a:off x="409316" y="776723"/>
            <a:ext cx="8839637" cy="2061813"/>
          </a:xfrm>
        </p:spPr>
        <p:txBody>
          <a:bodyPr/>
          <a:lstStyle/>
          <a:p>
            <a:pPr algn="l">
              <a:lnSpc>
                <a:spcPct val="120000"/>
              </a:lnSpc>
            </a:pPr>
            <a:r>
              <a:rPr lang="en-US" sz="2800" dirty="0" err="1">
                <a:solidFill>
                  <a:srgbClr val="FFFF00"/>
                </a:solidFill>
                <a:effectLst>
                  <a:outerShdw blurRad="50800" dist="38100" dir="2700000" algn="tl" rotWithShape="0">
                    <a:srgbClr val="000000">
                      <a:alpha val="43000"/>
                    </a:srgbClr>
                  </a:outerShdw>
                </a:effectLst>
              </a:rPr>
              <a:t>TangramTheatre</a:t>
            </a:r>
            <a:r>
              <a:rPr lang="en-US" sz="2800" dirty="0">
                <a:effectLst>
                  <a:outerShdw blurRad="50800" dist="38100" dir="2700000" algn="tl" rotWithShape="0">
                    <a:srgbClr val="000000">
                      <a:alpha val="43000"/>
                    </a:srgbClr>
                  </a:outerShdw>
                </a:effectLst>
              </a:rPr>
              <a:t>: </a:t>
            </a:r>
            <a:r>
              <a:rPr lang="en-US" sz="2800" dirty="0" smtClean="0">
                <a:effectLst>
                  <a:outerShdw blurRad="50800" dist="38100" dir="2700000" algn="tl" rotWithShape="0">
                    <a:srgbClr val="000000">
                      <a:alpha val="43000"/>
                    </a:srgbClr>
                  </a:outerShdw>
                </a:effectLst>
              </a:rPr>
              <a:t/>
            </a:r>
            <a:br>
              <a:rPr lang="en-US" sz="2800" dirty="0" smtClean="0">
                <a:effectLst>
                  <a:outerShdw blurRad="50800" dist="38100" dir="2700000" algn="tl" rotWithShape="0">
                    <a:srgbClr val="000000">
                      <a:alpha val="43000"/>
                    </a:srgbClr>
                  </a:outerShdw>
                </a:effectLst>
              </a:rPr>
            </a:br>
            <a:r>
              <a:rPr lang="en-US" sz="2800" dirty="0" smtClean="0">
                <a:effectLst>
                  <a:outerShdw blurRad="50800" dist="38100" dir="2700000" algn="tl" rotWithShape="0">
                    <a:srgbClr val="000000">
                      <a:alpha val="43000"/>
                    </a:srgbClr>
                  </a:outerShdw>
                </a:effectLst>
              </a:rPr>
              <a:t>Creating </a:t>
            </a:r>
            <a:r>
              <a:rPr lang="en-US" sz="2800" dirty="0">
                <a:effectLst>
                  <a:outerShdw blurRad="50800" dist="38100" dir="2700000" algn="tl" rotWithShape="0">
                    <a:srgbClr val="000000">
                      <a:alpha val="43000"/>
                    </a:srgbClr>
                  </a:outerShdw>
                </a:effectLst>
              </a:rPr>
              <a:t>Tangram Animation Cooperatively on a Large Interactive Tabletop</a:t>
            </a:r>
            <a:r>
              <a:rPr lang="zh-CN" altLang="en-US" sz="2800" dirty="0">
                <a:effectLst>
                  <a:outerShdw blurRad="50800" dist="38100" dir="2700000" algn="tl" rotWithShape="0">
                    <a:srgbClr val="000000">
                      <a:alpha val="43000"/>
                    </a:srgbClr>
                  </a:outerShdw>
                </a:effectLst>
              </a:rPr>
              <a:t> </a:t>
            </a:r>
            <a:endParaRPr lang="en-US" sz="2800" dirty="0">
              <a:effectLst>
                <a:outerShdw blurRad="50800" dist="38100" dir="2700000" algn="tl" rotWithShape="0">
                  <a:srgbClr val="000000">
                    <a:alpha val="43000"/>
                  </a:srgbClr>
                </a:outerShdw>
              </a:effectLst>
            </a:endParaRPr>
          </a:p>
        </p:txBody>
      </p:sp>
      <p:sp>
        <p:nvSpPr>
          <p:cNvPr id="4" name="Rectangle 58"/>
          <p:cNvSpPr>
            <a:spLocks noGrp="1" noChangeArrowheads="1"/>
          </p:cNvSpPr>
          <p:nvPr>
            <p:ph type="ftr" sz="quarter" idx="3"/>
          </p:nvPr>
        </p:nvSpPr>
        <p:spPr/>
        <p:txBody>
          <a:bodyPr/>
          <a:lstStyle/>
          <a:p>
            <a:r>
              <a:rPr lang="en-US"/>
              <a:t>Intel Confidential - NDA</a:t>
            </a:r>
          </a:p>
        </p:txBody>
      </p:sp>
    </p:spTree>
    <p:extLst>
      <p:ext uri="{BB962C8B-B14F-4D97-AF65-F5344CB8AC3E}">
        <p14:creationId xmlns:p14="http://schemas.microsoft.com/office/powerpoint/2010/main" val="7436109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7" name="Text Box 4"/>
          <p:cNvSpPr txBox="1">
            <a:spLocks noChangeArrowheads="1"/>
          </p:cNvSpPr>
          <p:nvPr/>
        </p:nvSpPr>
        <p:spPr bwMode="auto">
          <a:xfrm>
            <a:off x="359264" y="910805"/>
            <a:ext cx="5042384" cy="5037276"/>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Clr>
                <a:schemeClr val="tx2"/>
              </a:buClr>
              <a:buFontTx/>
              <a:buChar char="•"/>
            </a:pPr>
            <a:r>
              <a:rPr lang="en-US" sz="2000" dirty="0" smtClean="0">
                <a:solidFill>
                  <a:srgbClr val="333333"/>
                </a:solidFill>
                <a:effectLst/>
                <a:latin typeface="Neo Sans Intel Medium" pitchFamily="34" charset="0"/>
              </a:rPr>
              <a:t>Firstly, we need a “table”</a:t>
            </a:r>
          </a:p>
          <a:p>
            <a:pPr marL="225425" indent="-225425">
              <a:lnSpc>
                <a:spcPct val="120000"/>
              </a:lnSpc>
              <a:spcBef>
                <a:spcPct val="20000"/>
              </a:spcBef>
              <a:buClr>
                <a:schemeClr val="tx2"/>
              </a:buClr>
              <a:buFontTx/>
              <a:buChar char="•"/>
            </a:pPr>
            <a:r>
              <a:rPr lang="en-US" sz="2000" dirty="0" smtClean="0">
                <a:solidFill>
                  <a:srgbClr val="0860A8"/>
                </a:solidFill>
                <a:effectLst/>
                <a:latin typeface="Neo Sans Intel Medium" pitchFamily="34" charset="0"/>
              </a:rPr>
              <a:t>uTable</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Large scale interactive tabletop</a:t>
            </a:r>
          </a:p>
          <a:p>
            <a:pPr marL="1257300" lvl="2" indent="-342900">
              <a:lnSpc>
                <a:spcPct val="120000"/>
              </a:lnSpc>
              <a:spcBef>
                <a:spcPct val="20000"/>
              </a:spcBef>
              <a:buClr>
                <a:schemeClr val="tx2"/>
              </a:buClr>
              <a:buFontTx/>
              <a:buChar char="-"/>
            </a:pPr>
            <a:r>
              <a:rPr lang="en-US" sz="2000" dirty="0">
                <a:solidFill>
                  <a:srgbClr val="333333"/>
                </a:solidFill>
                <a:effectLst/>
                <a:latin typeface="Neo Sans Intel Medium" pitchFamily="34" charset="0"/>
              </a:rPr>
              <a:t>4</a:t>
            </a:r>
            <a:r>
              <a:rPr lang="en-US" sz="2000" dirty="0" smtClean="0">
                <a:solidFill>
                  <a:srgbClr val="333333"/>
                </a:solidFill>
                <a:effectLst/>
                <a:latin typeface="Neo Sans Intel Medium" pitchFamily="34" charset="0"/>
              </a:rPr>
              <a:t>m</a:t>
            </a:r>
            <a:r>
              <a:rPr lang="en-US" sz="2000" dirty="0" smtClean="0">
                <a:solidFill>
                  <a:srgbClr val="333333"/>
                </a:solidFill>
                <a:effectLst/>
                <a:latin typeface="Neo Sans Intel Medium" pitchFamily="34" charset="0"/>
              </a:rPr>
              <a:t>*2m </a:t>
            </a:r>
            <a:r>
              <a:rPr lang="en-US" altLang="zh-CN" sz="2000" dirty="0" smtClean="0">
                <a:solidFill>
                  <a:srgbClr val="333333"/>
                </a:solidFill>
                <a:effectLst/>
                <a:latin typeface="Neo Sans Intel Medium" pitchFamily="34" charset="0"/>
              </a:rPr>
              <a:t>in size</a:t>
            </a:r>
            <a:endParaRPr lang="en-US" sz="2000" dirty="0" smtClean="0">
              <a:solidFill>
                <a:srgbClr val="333333"/>
              </a:solidFill>
              <a:effectLst/>
              <a:latin typeface="Neo Sans Intel Medium" pitchFamily="34" charset="0"/>
            </a:endParaRPr>
          </a:p>
          <a:p>
            <a:pPr marL="1257300" lvl="2" indent="-342900">
              <a:lnSpc>
                <a:spcPct val="120000"/>
              </a:lnSpc>
              <a:spcBef>
                <a:spcPct val="20000"/>
              </a:spcBef>
              <a:buClr>
                <a:schemeClr val="tx2"/>
              </a:buClr>
              <a:buFontTx/>
              <a:buChar char="-"/>
            </a:pPr>
            <a:r>
              <a:rPr lang="en-US" sz="2000" dirty="0" smtClean="0">
                <a:solidFill>
                  <a:srgbClr val="333333"/>
                </a:solidFill>
                <a:effectLst/>
                <a:latin typeface="Neo Sans Intel Medium" pitchFamily="34" charset="0"/>
              </a:rPr>
              <a:t>3810*2048 in resolution</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Multi-model input methods</a:t>
            </a:r>
          </a:p>
          <a:p>
            <a:pPr marL="1257300" lvl="2" indent="-342900">
              <a:lnSpc>
                <a:spcPct val="120000"/>
              </a:lnSpc>
              <a:spcBef>
                <a:spcPct val="20000"/>
              </a:spcBef>
              <a:buClr>
                <a:schemeClr val="tx2"/>
              </a:buClr>
              <a:buFontTx/>
              <a:buChar char="-"/>
            </a:pPr>
            <a:r>
              <a:rPr lang="en-US" sz="2000" dirty="0" smtClean="0">
                <a:solidFill>
                  <a:srgbClr val="333333"/>
                </a:solidFill>
                <a:effectLst/>
                <a:latin typeface="Neo Sans Intel Medium" pitchFamily="34" charset="0"/>
              </a:rPr>
              <a:t>Touch, Marker…</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Multi-user</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Similar with a real physical table</a:t>
            </a:r>
          </a:p>
          <a:p>
            <a:pPr marL="225425" indent="-225425">
              <a:lnSpc>
                <a:spcPct val="120000"/>
              </a:lnSpc>
              <a:spcBef>
                <a:spcPct val="20000"/>
              </a:spcBef>
              <a:buClr>
                <a:schemeClr val="tx2"/>
              </a:buClr>
              <a:buFontTx/>
              <a:buChar char="•"/>
            </a:pPr>
            <a:r>
              <a:rPr lang="en-US" sz="2000" dirty="0" smtClean="0">
                <a:solidFill>
                  <a:srgbClr val="0860A8"/>
                </a:solidFill>
                <a:effectLst/>
                <a:latin typeface="Neo Sans Intel Medium" pitchFamily="34" charset="0"/>
              </a:rPr>
              <a:t>And next</a:t>
            </a:r>
            <a:r>
              <a:rPr lang="en-US" sz="2000" dirty="0" smtClean="0">
                <a:solidFill>
                  <a:srgbClr val="333333"/>
                </a:solidFill>
                <a:effectLst/>
                <a:latin typeface="Neo Sans Intel Medium" pitchFamily="34" charset="0"/>
              </a:rPr>
              <a:t>?</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We need a “</a:t>
            </a:r>
            <a:r>
              <a:rPr lang="en-US" sz="2000" dirty="0" err="1" smtClean="0">
                <a:solidFill>
                  <a:srgbClr val="333333"/>
                </a:solidFill>
                <a:effectLst/>
                <a:latin typeface="Neo Sans Intel Medium" pitchFamily="34" charset="0"/>
              </a:rPr>
              <a:t>TangramTheatre</a:t>
            </a:r>
            <a:r>
              <a:rPr lang="en-US" sz="2000" dirty="0" smtClean="0">
                <a:solidFill>
                  <a:srgbClr val="333333"/>
                </a:solidFill>
                <a:effectLst/>
                <a:latin typeface="Neo Sans Intel Medium" pitchFamily="34" charset="0"/>
              </a:rPr>
              <a:t>”</a:t>
            </a:r>
            <a:br>
              <a:rPr lang="en-US" sz="2000" dirty="0" smtClean="0">
                <a:solidFill>
                  <a:srgbClr val="333333"/>
                </a:solidFill>
                <a:effectLst/>
                <a:latin typeface="Neo Sans Intel Medium" pitchFamily="34" charset="0"/>
              </a:rPr>
            </a:br>
            <a:r>
              <a:rPr lang="en-US" sz="2000" dirty="0" smtClean="0">
                <a:solidFill>
                  <a:srgbClr val="333333"/>
                </a:solidFill>
                <a:effectLst/>
                <a:latin typeface="Neo Sans Intel Medium" pitchFamily="34" charset="0"/>
              </a:rPr>
              <a:t> on the </a:t>
            </a:r>
            <a:r>
              <a:rPr lang="en-US" sz="2000" dirty="0" err="1" smtClean="0">
                <a:solidFill>
                  <a:srgbClr val="333333"/>
                </a:solidFill>
                <a:effectLst/>
                <a:latin typeface="Neo Sans Intel Medium" pitchFamily="34" charset="0"/>
              </a:rPr>
              <a:t>uTable</a:t>
            </a:r>
            <a:r>
              <a:rPr lang="en-US" sz="2000" dirty="0" smtClean="0">
                <a:solidFill>
                  <a:srgbClr val="333333"/>
                </a:solidFill>
                <a:effectLst/>
                <a:latin typeface="Neo Sans Intel Medium" pitchFamily="34" charset="0"/>
              </a:rPr>
              <a:t>.</a:t>
            </a:r>
          </a:p>
        </p:txBody>
      </p:sp>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2500" y="764084"/>
            <a:ext cx="2786080" cy="2420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uTabl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14596" y="3492051"/>
            <a:ext cx="3309219" cy="1861436"/>
          </a:xfrm>
          <a:prstGeom prst="rect">
            <a:avLst/>
          </a:prstGeom>
        </p:spPr>
      </p:pic>
      <p:sp>
        <p:nvSpPr>
          <p:cNvPr id="10" name="Rectangle 2"/>
          <p:cNvSpPr txBox="1">
            <a:spLocks noChangeArrowheads="1"/>
          </p:cNvSpPr>
          <p:nvPr/>
        </p:nvSpPr>
        <p:spPr bwMode="auto">
          <a:xfrm>
            <a:off x="0" y="157163"/>
            <a:ext cx="8410575" cy="757237"/>
          </a:xfrm>
          <a:prstGeom prst="rect">
            <a:avLst/>
          </a:prstGeom>
          <a:noFill/>
          <a:ln w="9525">
            <a:noFill/>
            <a:miter lim="800000"/>
            <a:headEnd/>
            <a:tailEnd/>
          </a:ln>
          <a:effectLst/>
        </p:spPr>
        <p:txBody>
          <a:bodyPr vert="horz" wrap="square" lIns="92035" tIns="46019" rIns="92035" bIns="46019" numCol="1" anchor="ctr" anchorCtr="0" compatLnSpc="1">
            <a:prstTxWarp prst="textNoShape">
              <a:avLst/>
            </a:prstTxWarp>
          </a:bodyPr>
          <a:lstStyle>
            <a:lvl1pPr algn="ctr" rtl="0" fontAlgn="base">
              <a:lnSpc>
                <a:spcPct val="90000"/>
              </a:lnSpc>
              <a:spcBef>
                <a:spcPct val="0"/>
              </a:spcBef>
              <a:spcAft>
                <a:spcPct val="0"/>
              </a:spcAft>
              <a:defRPr sz="2800" b="1">
                <a:solidFill>
                  <a:srgbClr val="0860A8"/>
                </a:solidFill>
                <a:latin typeface="+mj-lt"/>
                <a:ea typeface="+mj-ea"/>
                <a:cs typeface="+mj-cs"/>
              </a:defRPr>
            </a:lvl1pPr>
            <a:lvl2pPr algn="ctr" rtl="0" fontAlgn="base">
              <a:lnSpc>
                <a:spcPct val="90000"/>
              </a:lnSpc>
              <a:spcBef>
                <a:spcPct val="0"/>
              </a:spcBef>
              <a:spcAft>
                <a:spcPct val="0"/>
              </a:spcAft>
              <a:defRPr sz="2800" b="1">
                <a:solidFill>
                  <a:schemeClr val="tx2"/>
                </a:solidFill>
                <a:latin typeface="Verdana" pitchFamily="34" charset="0"/>
                <a:cs typeface="Arial" charset="0"/>
              </a:defRPr>
            </a:lvl2pPr>
            <a:lvl3pPr algn="ctr" rtl="0" fontAlgn="base">
              <a:lnSpc>
                <a:spcPct val="90000"/>
              </a:lnSpc>
              <a:spcBef>
                <a:spcPct val="0"/>
              </a:spcBef>
              <a:spcAft>
                <a:spcPct val="0"/>
              </a:spcAft>
              <a:defRPr sz="2800" b="1">
                <a:solidFill>
                  <a:schemeClr val="tx2"/>
                </a:solidFill>
                <a:latin typeface="Verdana" pitchFamily="34" charset="0"/>
                <a:cs typeface="Arial" charset="0"/>
              </a:defRPr>
            </a:lvl3pPr>
            <a:lvl4pPr algn="ctr" rtl="0" fontAlgn="base">
              <a:lnSpc>
                <a:spcPct val="90000"/>
              </a:lnSpc>
              <a:spcBef>
                <a:spcPct val="0"/>
              </a:spcBef>
              <a:spcAft>
                <a:spcPct val="0"/>
              </a:spcAft>
              <a:defRPr sz="2800" b="1">
                <a:solidFill>
                  <a:schemeClr val="tx2"/>
                </a:solidFill>
                <a:latin typeface="Verdana" pitchFamily="34" charset="0"/>
                <a:cs typeface="Arial" charset="0"/>
              </a:defRPr>
            </a:lvl4pPr>
            <a:lvl5pPr algn="ctr" rtl="0" fontAlgn="base">
              <a:lnSpc>
                <a:spcPct val="90000"/>
              </a:lnSpc>
              <a:spcBef>
                <a:spcPct val="0"/>
              </a:spcBef>
              <a:spcAft>
                <a:spcPct val="0"/>
              </a:spcAft>
              <a:defRPr sz="2800" b="1">
                <a:solidFill>
                  <a:schemeClr val="tx2"/>
                </a:solidFill>
                <a:latin typeface="Verdana" pitchFamily="34" charset="0"/>
                <a:cs typeface="Arial" charset="0"/>
              </a:defRPr>
            </a:lvl5pPr>
            <a:lvl6pPr marL="457200" algn="ctr" rtl="0" fontAlgn="base">
              <a:lnSpc>
                <a:spcPct val="90000"/>
              </a:lnSpc>
              <a:spcBef>
                <a:spcPct val="0"/>
              </a:spcBef>
              <a:spcAft>
                <a:spcPct val="0"/>
              </a:spcAft>
              <a:defRPr sz="2800" b="1">
                <a:solidFill>
                  <a:schemeClr val="tx2"/>
                </a:solidFill>
                <a:latin typeface="Verdana" pitchFamily="34" charset="0"/>
                <a:cs typeface="Arial" charset="0"/>
              </a:defRPr>
            </a:lvl6pPr>
            <a:lvl7pPr marL="914400" algn="ctr" rtl="0" fontAlgn="base">
              <a:lnSpc>
                <a:spcPct val="90000"/>
              </a:lnSpc>
              <a:spcBef>
                <a:spcPct val="0"/>
              </a:spcBef>
              <a:spcAft>
                <a:spcPct val="0"/>
              </a:spcAft>
              <a:defRPr sz="2800" b="1">
                <a:solidFill>
                  <a:schemeClr val="tx2"/>
                </a:solidFill>
                <a:latin typeface="Verdana" pitchFamily="34" charset="0"/>
                <a:cs typeface="Arial" charset="0"/>
              </a:defRPr>
            </a:lvl7pPr>
            <a:lvl8pPr marL="1371600" algn="ctr" rtl="0" fontAlgn="base">
              <a:lnSpc>
                <a:spcPct val="90000"/>
              </a:lnSpc>
              <a:spcBef>
                <a:spcPct val="0"/>
              </a:spcBef>
              <a:spcAft>
                <a:spcPct val="0"/>
              </a:spcAft>
              <a:defRPr sz="2800" b="1">
                <a:solidFill>
                  <a:schemeClr val="tx2"/>
                </a:solidFill>
                <a:latin typeface="Verdana" pitchFamily="34" charset="0"/>
                <a:cs typeface="Arial" charset="0"/>
              </a:defRPr>
            </a:lvl8pPr>
            <a:lvl9pPr marL="1828800" algn="ctr" rtl="0" fontAlgn="base">
              <a:lnSpc>
                <a:spcPct val="90000"/>
              </a:lnSpc>
              <a:spcBef>
                <a:spcPct val="0"/>
              </a:spcBef>
              <a:spcAft>
                <a:spcPct val="0"/>
              </a:spcAft>
              <a:defRPr sz="2800" b="1">
                <a:solidFill>
                  <a:schemeClr val="tx2"/>
                </a:solidFill>
                <a:latin typeface="Verdana" pitchFamily="34" charset="0"/>
                <a:cs typeface="Arial" charset="0"/>
              </a:defRPr>
            </a:lvl9pPr>
          </a:lstStyle>
          <a:p>
            <a:r>
              <a:rPr lang="en-US" sz="3200" dirty="0" smtClean="0">
                <a:latin typeface="Comic Sans MS"/>
                <a:cs typeface="Comic Sans MS"/>
              </a:rPr>
              <a:t>Tabletop!</a:t>
            </a:r>
            <a:endParaRPr lang="en-US" sz="3200" dirty="0">
              <a:latin typeface="Comic Sans MS"/>
              <a:cs typeface="Comic Sans MS"/>
            </a:endParaRPr>
          </a:p>
        </p:txBody>
      </p:sp>
      <p:sp>
        <p:nvSpPr>
          <p:cNvPr id="11"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Tree>
    <p:extLst>
      <p:ext uri="{BB962C8B-B14F-4D97-AF65-F5344CB8AC3E}">
        <p14:creationId xmlns:p14="http://schemas.microsoft.com/office/powerpoint/2010/main" val="7477231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xEl>
                                              <p:pRg st="9" end="9"/>
                                            </p:txEl>
                                          </p:spTgt>
                                        </p:tgtEl>
                                        <p:attrNameLst>
                                          <p:attrName>style.visibility</p:attrName>
                                        </p:attrNameLst>
                                      </p:cBhvr>
                                      <p:to>
                                        <p:strVal val="visible"/>
                                      </p:to>
                                    </p:set>
                                    <p:animEffect transition="in" filter="fade">
                                      <p:cBhvr>
                                        <p:cTn id="44" dur="500"/>
                                        <p:tgtEl>
                                          <p:spTgt spid="7">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fade">
                                      <p:cBhvr>
                                        <p:cTn id="4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48" fill="hold" display="0">
                  <p:stCondLst>
                    <p:cond delay="indefinite"/>
                  </p:stCondLst>
                </p:cTn>
                <p:tgtEl>
                  <p:spTgt spid="2"/>
                </p:tgtEl>
              </p:cMediaNode>
            </p:video>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Outline</a:t>
            </a:r>
            <a:endParaRPr lang="zh-CN" altLang="en-US" dirty="0"/>
          </a:p>
        </p:txBody>
      </p:sp>
      <p:sp>
        <p:nvSpPr>
          <p:cNvPr id="5" name="内容占位符 4"/>
          <p:cNvSpPr>
            <a:spLocks noGrp="1"/>
          </p:cNvSpPr>
          <p:nvPr>
            <p:ph idx="1"/>
          </p:nvPr>
        </p:nvSpPr>
        <p:spPr>
          <a:xfrm>
            <a:off x="366713" y="996950"/>
            <a:ext cx="6632315" cy="4948902"/>
          </a:xfrm>
        </p:spPr>
        <p:txBody>
          <a:bodyPr/>
          <a:lstStyle/>
          <a:p>
            <a:r>
              <a:rPr lang="en-US" altLang="zh-CN" dirty="0">
                <a:latin typeface="Comic Sans MS"/>
                <a:cs typeface="Comic Sans MS"/>
              </a:rPr>
              <a:t>Motivation Exploration</a:t>
            </a:r>
          </a:p>
          <a:p>
            <a:pPr lvl="1">
              <a:buFont typeface="Wingdings" pitchFamily="2" charset="2"/>
              <a:buChar char="ü"/>
            </a:pPr>
            <a:r>
              <a:rPr lang="en-US" altLang="zh-CN" dirty="0"/>
              <a:t>Introduction to tangram</a:t>
            </a:r>
          </a:p>
          <a:p>
            <a:pPr lvl="1">
              <a:buFont typeface="Wingdings" pitchFamily="2" charset="2"/>
              <a:buChar char="ü"/>
            </a:pPr>
            <a:r>
              <a:rPr lang="en-US" altLang="zh-CN" dirty="0"/>
              <a:t>W</a:t>
            </a:r>
            <a:r>
              <a:rPr lang="en-US" altLang="zh-CN" dirty="0" smtClean="0"/>
              <a:t>ays </a:t>
            </a:r>
            <a:r>
              <a:rPr lang="en-US" altLang="zh-CN" dirty="0"/>
              <a:t>for making animation</a:t>
            </a:r>
          </a:p>
          <a:p>
            <a:r>
              <a:rPr lang="en-US" altLang="zh-CN" dirty="0">
                <a:latin typeface="Comic Sans MS"/>
                <a:cs typeface="Comic Sans MS"/>
              </a:rPr>
              <a:t>uTable</a:t>
            </a:r>
          </a:p>
          <a:p>
            <a:r>
              <a:rPr lang="en-US" altLang="zh-CN" dirty="0" err="1">
                <a:solidFill>
                  <a:srgbClr val="0000FF"/>
                </a:solidFill>
                <a:latin typeface="Comic Sans MS"/>
                <a:cs typeface="Comic Sans MS"/>
              </a:rPr>
              <a:t>TangramTheatre</a:t>
            </a:r>
            <a:endParaRPr lang="en-US" altLang="zh-CN" dirty="0">
              <a:solidFill>
                <a:srgbClr val="0000FF"/>
              </a:solidFill>
              <a:latin typeface="Comic Sans MS"/>
              <a:cs typeface="Comic Sans MS"/>
            </a:endParaRPr>
          </a:p>
          <a:p>
            <a:pPr lvl="1">
              <a:buFont typeface="Wingdings" pitchFamily="2" charset="2"/>
              <a:buChar char="ü"/>
            </a:pPr>
            <a:r>
              <a:rPr lang="en-US" altLang="zh-CN" dirty="0"/>
              <a:t>Making character</a:t>
            </a:r>
          </a:p>
          <a:p>
            <a:pPr lvl="1">
              <a:buFont typeface="Wingdings" pitchFamily="2" charset="2"/>
              <a:buChar char="ü"/>
            </a:pPr>
            <a:r>
              <a:rPr lang="en-US" altLang="zh-CN" dirty="0"/>
              <a:t>Combing Virtual and Reality</a:t>
            </a:r>
          </a:p>
          <a:p>
            <a:pPr lvl="1">
              <a:buFont typeface="Wingdings" pitchFamily="2" charset="2"/>
              <a:buChar char="ü"/>
            </a:pPr>
            <a:r>
              <a:rPr lang="en-US" altLang="zh-CN" dirty="0"/>
              <a:t>Define actions and patterns</a:t>
            </a:r>
          </a:p>
          <a:p>
            <a:pPr lvl="1">
              <a:buFont typeface="Wingdings" pitchFamily="2" charset="2"/>
              <a:buChar char="ü"/>
            </a:pPr>
            <a:r>
              <a:rPr lang="en-US" altLang="zh-CN" dirty="0"/>
              <a:t>Live show</a:t>
            </a:r>
          </a:p>
          <a:p>
            <a:r>
              <a:rPr lang="en-US" altLang="zh-CN" dirty="0">
                <a:latin typeface="Comic Sans MS"/>
                <a:cs typeface="Comic Sans MS"/>
              </a:rPr>
              <a:t>Conclusion</a:t>
            </a:r>
          </a:p>
          <a:p>
            <a:r>
              <a:rPr lang="en-US" altLang="zh-CN" dirty="0" smtClean="0">
                <a:latin typeface="Comic Sans MS"/>
                <a:cs typeface="Comic Sans MS"/>
              </a:rPr>
              <a:t>Challenges</a:t>
            </a:r>
            <a:endParaRPr lang="zh-CN" altLang="en-US" dirty="0">
              <a:latin typeface="Comic Sans MS"/>
              <a:cs typeface="Comic Sans MS"/>
            </a:endParaRPr>
          </a:p>
        </p:txBody>
      </p:sp>
      <p:sp>
        <p:nvSpPr>
          <p:cNvPr id="3" name="页脚占位符 2"/>
          <p:cNvSpPr>
            <a:spLocks noGrp="1"/>
          </p:cNvSpPr>
          <p:nvPr>
            <p:ph type="ftr" sz="quarter" idx="11"/>
          </p:nvPr>
        </p:nvSpPr>
        <p:spPr/>
        <p:txBody>
          <a:bodyPr/>
          <a:lstStyle/>
          <a:p>
            <a:r>
              <a:rPr lang="en-US" smtClean="0"/>
              <a:t>Intel Confidential - NDA</a:t>
            </a:r>
            <a:endParaRPr lang="en-US"/>
          </a:p>
        </p:txBody>
      </p:sp>
      <p:sp>
        <p:nvSpPr>
          <p:cNvPr id="6"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Tree>
    <p:extLst>
      <p:ext uri="{BB962C8B-B14F-4D97-AF65-F5344CB8AC3E}">
        <p14:creationId xmlns:p14="http://schemas.microsoft.com/office/powerpoint/2010/main" val="8865102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p:spPr>
        <p:txBody>
          <a:bodyPr/>
          <a:lstStyle/>
          <a:p>
            <a:r>
              <a:rPr lang="en-US" sz="4000" dirty="0" err="1" smtClean="0">
                <a:latin typeface="Comic Sans MS"/>
                <a:cs typeface="Comic Sans MS"/>
              </a:rPr>
              <a:t>TangramTheatre</a:t>
            </a:r>
            <a:endParaRPr lang="en-US" sz="4000" dirty="0">
              <a:latin typeface="Comic Sans MS"/>
              <a:cs typeface="Comic Sans MS"/>
            </a:endParaRPr>
          </a:p>
        </p:txBody>
      </p:sp>
      <p:sp>
        <p:nvSpPr>
          <p:cNvPr id="7" name="Text Box 4"/>
          <p:cNvSpPr txBox="1">
            <a:spLocks noChangeArrowheads="1"/>
          </p:cNvSpPr>
          <p:nvPr/>
        </p:nvSpPr>
        <p:spPr bwMode="auto">
          <a:xfrm>
            <a:off x="467962" y="1186667"/>
            <a:ext cx="6676696" cy="868956"/>
          </a:xfrm>
          <a:prstGeom prst="rect">
            <a:avLst/>
          </a:prstGeom>
          <a:noFill/>
          <a:ln w="50800" algn="ctr">
            <a:noFill/>
            <a:miter lim="800000"/>
            <a:headEnd/>
            <a:tailEnd/>
          </a:ln>
          <a:effectLst/>
        </p:spPr>
        <p:txBody>
          <a:bodyPr wrap="square" lIns="0" tIns="0" rIns="0" bIns="0" anchor="b">
            <a:spAutoFit/>
          </a:bodyPr>
          <a:lstStyle/>
          <a:p>
            <a:pPr marL="225425" indent="-225425">
              <a:lnSpc>
                <a:spcPct val="90000"/>
              </a:lnSpc>
              <a:spcBef>
                <a:spcPct val="20000"/>
              </a:spcBef>
              <a:buClr>
                <a:schemeClr val="tx2"/>
              </a:buClr>
              <a:buFontTx/>
              <a:buChar char="•"/>
            </a:pPr>
            <a:r>
              <a:rPr lang="en-US" sz="2800" dirty="0" smtClean="0">
                <a:solidFill>
                  <a:srgbClr val="333333"/>
                </a:solidFill>
                <a:effectLst/>
                <a:latin typeface="Neo Sans Intel Medium" pitchFamily="34" charset="0"/>
              </a:rPr>
              <a:t>The process of making animation</a:t>
            </a:r>
            <a:endParaRPr lang="en-US" sz="2800" dirty="0">
              <a:solidFill>
                <a:srgbClr val="333333"/>
              </a:solidFill>
              <a:effectLst/>
              <a:latin typeface="Neo Sans Intel Medium" pitchFamily="34" charset="0"/>
            </a:endParaRPr>
          </a:p>
          <a:p>
            <a:pPr marL="225425" indent="-225425">
              <a:lnSpc>
                <a:spcPct val="90000"/>
              </a:lnSpc>
              <a:spcBef>
                <a:spcPct val="20000"/>
              </a:spcBef>
              <a:buClr>
                <a:schemeClr val="tx2"/>
              </a:buClr>
              <a:buFontTx/>
              <a:buChar char="•"/>
            </a:pPr>
            <a:endParaRPr lang="en-US" sz="2800" dirty="0" smtClean="0">
              <a:solidFill>
                <a:srgbClr val="333333"/>
              </a:solidFill>
              <a:effectLst/>
              <a:latin typeface="Neo Sans Intel Medium" pitchFamily="34" charset="0"/>
            </a:endParaRPr>
          </a:p>
        </p:txBody>
      </p:sp>
      <p:sp>
        <p:nvSpPr>
          <p:cNvPr id="10" name="Rounded Rectangle 9"/>
          <p:cNvSpPr/>
          <p:nvPr/>
        </p:nvSpPr>
        <p:spPr bwMode="auto">
          <a:xfrm>
            <a:off x="597633" y="2144110"/>
            <a:ext cx="1612555" cy="936622"/>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outerShdw blurRad="38100" dist="38100" dir="2700000" algn="tl">
                    <a:srgbClr val="000000">
                      <a:alpha val="43137"/>
                    </a:srgbClr>
                  </a:outerShdw>
                </a:effectLst>
                <a:latin typeface="Verdana" pitchFamily="34" charset="0"/>
              </a:rPr>
              <a:t>Making Characters</a:t>
            </a:r>
            <a:endParaRPr kumimoji="0" lang="zh-CN" altLang="en-US" sz="1800" b="0" i="0" u="none" strike="noStrike" cap="none" normalizeH="0" baseline="0" dirty="0" smtClean="0">
              <a:ln>
                <a:noFill/>
              </a:ln>
              <a:solidFill>
                <a:schemeClr val="bg1"/>
              </a:solidFill>
              <a:effectLst>
                <a:outerShdw blurRad="38100" dist="38100" dir="2700000" algn="tl">
                  <a:srgbClr val="000000">
                    <a:alpha val="43137"/>
                  </a:srgbClr>
                </a:outerShdw>
              </a:effectLst>
              <a:latin typeface="Verdana"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157" y="3411808"/>
            <a:ext cx="1719505" cy="1719505"/>
          </a:xfrm>
          <a:prstGeom prst="rect">
            <a:avLst/>
          </a:prstGeom>
        </p:spPr>
      </p:pic>
      <p:sp>
        <p:nvSpPr>
          <p:cNvPr id="12" name="Rounded Rectangle 11"/>
          <p:cNvSpPr/>
          <p:nvPr/>
        </p:nvSpPr>
        <p:spPr bwMode="auto">
          <a:xfrm>
            <a:off x="3475904" y="2144109"/>
            <a:ext cx="1590472" cy="93662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smtClean="0"/>
              <a:t>Pre-Define Action and Pattern</a:t>
            </a:r>
            <a:endParaRPr kumimoji="0" lang="zh-CN" altLang="en-US" sz="1800" b="0" i="0" u="none" strike="noStrike" cap="none" normalizeH="0" baseline="0" dirty="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13" name="Rounded Rectangle 12"/>
          <p:cNvSpPr/>
          <p:nvPr/>
        </p:nvSpPr>
        <p:spPr bwMode="auto">
          <a:xfrm>
            <a:off x="6345227" y="2144110"/>
            <a:ext cx="1577339" cy="936622"/>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outerShdw blurRad="38100" dist="38100" dir="2700000" algn="tl">
                    <a:srgbClr val="000000">
                      <a:alpha val="43137"/>
                    </a:srgbClr>
                  </a:outerShdw>
                </a:effectLst>
                <a:latin typeface="Verdana" pitchFamily="34" charset="0"/>
              </a:rPr>
              <a:t>Perform</a:t>
            </a:r>
            <a:endParaRPr kumimoji="0" lang="zh-CN" altLang="en-US" sz="1800" b="0" i="0" u="none" strike="noStrike" cap="none" normalizeH="0" baseline="0" dirty="0" smtClean="0">
              <a:ln>
                <a:noFill/>
              </a:ln>
              <a:solidFill>
                <a:schemeClr val="bg1"/>
              </a:solidFill>
              <a:effectLst>
                <a:outerShdw blurRad="38100" dist="38100" dir="2700000" algn="tl">
                  <a:srgbClr val="000000">
                    <a:alpha val="43137"/>
                  </a:srgbClr>
                </a:outerShdw>
              </a:effectLst>
              <a:latin typeface="Verdana" pitchFamily="34" charset="0"/>
            </a:endParaRPr>
          </a:p>
        </p:txBody>
      </p:sp>
      <p:cxnSp>
        <p:nvCxnSpPr>
          <p:cNvPr id="14" name="Straight Arrow Connector 13"/>
          <p:cNvCxnSpPr>
            <a:stCxn id="10" idx="3"/>
            <a:endCxn id="12" idx="1"/>
          </p:cNvCxnSpPr>
          <p:nvPr/>
        </p:nvCxnSpPr>
        <p:spPr bwMode="auto">
          <a:xfrm>
            <a:off x="2210188" y="2612421"/>
            <a:ext cx="1265716"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stCxn id="12" idx="3"/>
            <a:endCxn id="13" idx="1"/>
          </p:cNvCxnSpPr>
          <p:nvPr/>
        </p:nvCxnSpPr>
        <p:spPr bwMode="auto">
          <a:xfrm>
            <a:off x="5066376" y="2612421"/>
            <a:ext cx="1278851"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6" name="图片 4" descr="七巧板论文插图副本.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8267" y="3411807"/>
            <a:ext cx="2585746" cy="1719505"/>
          </a:xfrm>
          <a:prstGeom prst="rect">
            <a:avLst/>
          </a:prstGeom>
        </p:spPr>
      </p:pic>
      <p:pic>
        <p:nvPicPr>
          <p:cNvPr id="17" name="Picture 1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3724" y="3411808"/>
            <a:ext cx="2460343" cy="1719504"/>
          </a:xfrm>
          <a:prstGeom prst="rect">
            <a:avLst/>
          </a:prstGeom>
          <a:noFill/>
          <a:ln>
            <a:noFill/>
          </a:ln>
        </p:spPr>
      </p:pic>
      <p:sp>
        <p:nvSpPr>
          <p:cNvPr id="18"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Tree>
    <p:extLst>
      <p:ext uri="{BB962C8B-B14F-4D97-AF65-F5344CB8AC3E}">
        <p14:creationId xmlns:p14="http://schemas.microsoft.com/office/powerpoint/2010/main" val="20327653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a:noFill/>
          <a:ln w="9525">
            <a:noFill/>
            <a:miter lim="800000"/>
            <a:headEnd/>
            <a:tailEnd/>
          </a:ln>
          <a:effectLst/>
        </p:spPr>
        <p:txBody>
          <a:bodyPr vert="horz" wrap="square" lIns="92035" tIns="46019" rIns="92035" bIns="46019" numCol="1" anchor="ctr" anchorCtr="0" compatLnSpc="1">
            <a:prstTxWarp prst="textNoShape">
              <a:avLst/>
            </a:prstTxWarp>
          </a:bodyPr>
          <a:lstStyle/>
          <a:p>
            <a:r>
              <a:rPr lang="en-US" sz="3600" dirty="0">
                <a:latin typeface="Comic Sans MS"/>
                <a:cs typeface="Comic Sans MS"/>
              </a:rPr>
              <a:t>Making Characters</a:t>
            </a:r>
          </a:p>
        </p:txBody>
      </p:sp>
      <p:sp>
        <p:nvSpPr>
          <p:cNvPr id="7" name="Text Box 4"/>
          <p:cNvSpPr txBox="1">
            <a:spLocks noChangeArrowheads="1"/>
          </p:cNvSpPr>
          <p:nvPr/>
        </p:nvSpPr>
        <p:spPr bwMode="auto">
          <a:xfrm>
            <a:off x="113225" y="1087425"/>
            <a:ext cx="6484546" cy="3617400"/>
          </a:xfrm>
          <a:prstGeom prst="rect">
            <a:avLst/>
          </a:prstGeom>
          <a:noFill/>
          <a:ln w="50800" algn="ctr">
            <a:noFill/>
            <a:miter lim="800000"/>
            <a:headEnd/>
            <a:tailEnd/>
          </a:ln>
          <a:effectLst/>
        </p:spPr>
        <p:txBody>
          <a:bodyPr wrap="square" lIns="0" tIns="0" rIns="0" bIns="0" anchor="b">
            <a:spAutoFit/>
          </a:bodyPr>
          <a:lstStyle/>
          <a:p>
            <a:pPr marL="800100" lvl="1" indent="-342900">
              <a:lnSpc>
                <a:spcPct val="120000"/>
              </a:lnSpc>
              <a:spcBef>
                <a:spcPct val="20000"/>
              </a:spcBef>
              <a:buClr>
                <a:schemeClr val="tx2"/>
              </a:buClr>
              <a:buFont typeface="Wingdings" pitchFamily="2" charset="2"/>
              <a:buChar char="ü"/>
            </a:pPr>
            <a:r>
              <a:rPr lang="en-US" sz="2400" dirty="0" smtClean="0">
                <a:solidFill>
                  <a:srgbClr val="333333"/>
                </a:solidFill>
                <a:effectLst/>
                <a:latin typeface="Neo Sans Intel Medium" pitchFamily="34" charset="0"/>
              </a:rPr>
              <a:t>Moving pieces by multi-touch</a:t>
            </a:r>
          </a:p>
          <a:p>
            <a:pPr marL="800100" lvl="1" indent="-342900">
              <a:lnSpc>
                <a:spcPct val="120000"/>
              </a:lnSpc>
              <a:spcBef>
                <a:spcPct val="20000"/>
              </a:spcBef>
              <a:buClr>
                <a:schemeClr val="tx2"/>
              </a:buClr>
              <a:buFont typeface="Wingdings" pitchFamily="2" charset="2"/>
              <a:buChar char="ü"/>
            </a:pPr>
            <a:r>
              <a:rPr lang="en-US" sz="2400" dirty="0" smtClean="0">
                <a:solidFill>
                  <a:srgbClr val="333333"/>
                </a:solidFill>
                <a:effectLst/>
                <a:latin typeface="Neo Sans Intel Medium" pitchFamily="34" charset="0"/>
              </a:rPr>
              <a:t>Adding joints to connect each pieces</a:t>
            </a:r>
          </a:p>
          <a:p>
            <a:pPr marL="1257300" lvl="2" indent="-342900">
              <a:lnSpc>
                <a:spcPct val="120000"/>
              </a:lnSpc>
              <a:spcBef>
                <a:spcPct val="20000"/>
              </a:spcBef>
              <a:buClr>
                <a:schemeClr val="tx2"/>
              </a:buClr>
              <a:buFontTx/>
              <a:buChar char="-"/>
            </a:pPr>
            <a:r>
              <a:rPr lang="en-US" sz="2400" dirty="0" smtClean="0">
                <a:solidFill>
                  <a:srgbClr val="333333"/>
                </a:solidFill>
                <a:effectLst/>
                <a:latin typeface="Neo Sans Intel Medium" pitchFamily="34" charset="0"/>
              </a:rPr>
              <a:t>E.g. Binding, Pivot, Slider</a:t>
            </a:r>
          </a:p>
          <a:p>
            <a:pPr marL="800100" lvl="1" indent="-342900">
              <a:lnSpc>
                <a:spcPct val="120000"/>
              </a:lnSpc>
              <a:spcBef>
                <a:spcPct val="20000"/>
              </a:spcBef>
              <a:buClr>
                <a:schemeClr val="tx2"/>
              </a:buClr>
              <a:buFont typeface="Wingdings" pitchFamily="2" charset="2"/>
              <a:buChar char="ü"/>
            </a:pPr>
            <a:r>
              <a:rPr lang="en-US" sz="2400" dirty="0" smtClean="0">
                <a:solidFill>
                  <a:srgbClr val="333333"/>
                </a:solidFill>
                <a:effectLst/>
                <a:latin typeface="Neo Sans Intel Medium" pitchFamily="34" charset="0"/>
              </a:rPr>
              <a:t>Changing colors according to needs</a:t>
            </a:r>
          </a:p>
          <a:p>
            <a:pPr marL="682625" lvl="1" indent="-225425">
              <a:lnSpc>
                <a:spcPct val="120000"/>
              </a:lnSpc>
              <a:spcBef>
                <a:spcPct val="20000"/>
              </a:spcBef>
              <a:buClr>
                <a:schemeClr val="tx2"/>
              </a:buClr>
              <a:buFontTx/>
              <a:buChar char="•"/>
            </a:pPr>
            <a:endParaRPr lang="en-US" sz="2400" dirty="0">
              <a:solidFill>
                <a:srgbClr val="333333"/>
              </a:solidFill>
              <a:effectLst/>
              <a:latin typeface="Neo Sans Intel Medium" pitchFamily="34" charset="0"/>
            </a:endParaRPr>
          </a:p>
          <a:p>
            <a:pPr marL="225425" indent="-225425">
              <a:lnSpc>
                <a:spcPct val="120000"/>
              </a:lnSpc>
              <a:spcBef>
                <a:spcPct val="20000"/>
              </a:spcBef>
              <a:buClr>
                <a:schemeClr val="tx2"/>
              </a:buClr>
              <a:buFontTx/>
              <a:buChar char="•"/>
            </a:pPr>
            <a:r>
              <a:rPr lang="en-US" sz="2800" i="1" dirty="0" smtClean="0">
                <a:solidFill>
                  <a:srgbClr val="333333"/>
                </a:solidFill>
                <a:effectLst/>
                <a:latin typeface="Neo Sans Intel Medium" pitchFamily="34" charset="0"/>
              </a:rPr>
              <a:t>Must we make characters </a:t>
            </a:r>
            <a:br>
              <a:rPr lang="en-US" sz="2800" i="1" dirty="0" smtClean="0">
                <a:solidFill>
                  <a:srgbClr val="333333"/>
                </a:solidFill>
                <a:effectLst/>
                <a:latin typeface="Neo Sans Intel Medium" pitchFamily="34" charset="0"/>
              </a:rPr>
            </a:br>
            <a:r>
              <a:rPr lang="en-US" sz="2800" i="1" dirty="0" smtClean="0">
                <a:solidFill>
                  <a:srgbClr val="333333"/>
                </a:solidFill>
                <a:effectLst/>
                <a:latin typeface="Neo Sans Intel Medium" pitchFamily="34" charset="0"/>
              </a:rPr>
              <a:t>only through virtual piece</a:t>
            </a:r>
            <a:r>
              <a:rPr lang="en-US" sz="2800" i="1" dirty="0">
                <a:solidFill>
                  <a:srgbClr val="333333"/>
                </a:solidFill>
                <a:effectLst/>
                <a:latin typeface="Neo Sans Intel Medium" pitchFamily="34" charset="0"/>
              </a:rPr>
              <a:t>s?</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8194" y="980645"/>
            <a:ext cx="2222690" cy="2222690"/>
          </a:xfrm>
          <a:prstGeom prst="rect">
            <a:avLst/>
          </a:prstGeom>
        </p:spPr>
      </p:pic>
      <p:sp>
        <p:nvSpPr>
          <p:cNvPr id="11"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pic>
        <p:nvPicPr>
          <p:cNvPr id="2" name="2012tangra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02051" y="3386172"/>
            <a:ext cx="4441950" cy="2694813"/>
          </a:xfrm>
          <a:prstGeom prst="rect">
            <a:avLst/>
          </a:prstGeom>
        </p:spPr>
      </p:pic>
    </p:spTree>
    <p:extLst>
      <p:ext uri="{BB962C8B-B14F-4D97-AF65-F5344CB8AC3E}">
        <p14:creationId xmlns:p14="http://schemas.microsoft.com/office/powerpoint/2010/main" val="32793435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7" name="Text Box 4"/>
          <p:cNvSpPr txBox="1">
            <a:spLocks noChangeArrowheads="1"/>
          </p:cNvSpPr>
          <p:nvPr/>
        </p:nvSpPr>
        <p:spPr bwMode="auto">
          <a:xfrm>
            <a:off x="393488" y="897163"/>
            <a:ext cx="8204411" cy="3535327"/>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Clr>
                <a:schemeClr val="tx2"/>
              </a:buClr>
              <a:buFontTx/>
              <a:buChar char="•"/>
            </a:pPr>
            <a:r>
              <a:rPr lang="en-US" sz="2400" dirty="0" smtClean="0">
                <a:solidFill>
                  <a:srgbClr val="333333"/>
                </a:solidFill>
                <a:effectLst/>
                <a:latin typeface="Neo Sans Intel Medium" pitchFamily="34" charset="0"/>
              </a:rPr>
              <a:t>And what if we have a “car” on uTable</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One stands a piece of a set of tangram</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Seven pieces constitute a character</a:t>
            </a:r>
          </a:p>
          <a:p>
            <a:pPr marL="225425" indent="-225425">
              <a:lnSpc>
                <a:spcPct val="120000"/>
              </a:lnSpc>
              <a:spcBef>
                <a:spcPct val="20000"/>
              </a:spcBef>
              <a:buClr>
                <a:schemeClr val="tx2"/>
              </a:buClr>
              <a:buFontTx/>
              <a:buChar char="•"/>
            </a:pPr>
            <a:r>
              <a:rPr lang="en-US" sz="2400" dirty="0" smtClean="0">
                <a:solidFill>
                  <a:srgbClr val="0000FF"/>
                </a:solidFill>
                <a:effectLst/>
                <a:latin typeface="Neo Sans Intel Medium" pitchFamily="34" charset="0"/>
              </a:rPr>
              <a:t>Two way of making characters</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Moving real physical pieces</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Touching virtual pieces</a:t>
            </a:r>
          </a:p>
          <a:p>
            <a:pPr marL="1257300" lvl="2" indent="-342900">
              <a:lnSpc>
                <a:spcPct val="120000"/>
              </a:lnSpc>
              <a:spcBef>
                <a:spcPct val="20000"/>
              </a:spcBef>
              <a:buClr>
                <a:schemeClr val="tx2"/>
              </a:buClr>
              <a:buFontTx/>
              <a:buChar char="-"/>
            </a:pPr>
            <a:r>
              <a:rPr lang="en-US" sz="2000" dirty="0" smtClean="0">
                <a:solidFill>
                  <a:srgbClr val="333333"/>
                </a:solidFill>
                <a:effectLst/>
                <a:latin typeface="Neo Sans Intel Medium" pitchFamily="34" charset="0"/>
              </a:rPr>
              <a:t>Physical ones will form the same characters with the virtual.</a:t>
            </a:r>
            <a:endParaRPr lang="en-US" sz="2000" dirty="0">
              <a:solidFill>
                <a:srgbClr val="333333"/>
              </a:solidFill>
              <a:effectLst/>
              <a:latin typeface="Neo Sans Intel Medium" pitchFamily="34" charset="0"/>
            </a:endParaRPr>
          </a:p>
          <a:p>
            <a:pPr marL="225425" indent="-225425">
              <a:lnSpc>
                <a:spcPct val="120000"/>
              </a:lnSpc>
              <a:spcBef>
                <a:spcPct val="20000"/>
              </a:spcBef>
              <a:buClr>
                <a:schemeClr val="tx2"/>
              </a:buClr>
              <a:buFontTx/>
              <a:buChar char="•"/>
            </a:pPr>
            <a:endParaRPr lang="en-US" sz="2000" dirty="0" smtClean="0">
              <a:solidFill>
                <a:srgbClr val="333333"/>
              </a:solidFill>
              <a:effectLst/>
              <a:latin typeface="Neo Sans Intel Medium" pitchFamily="34" charset="0"/>
            </a:endParaRPr>
          </a:p>
        </p:txBody>
      </p:sp>
      <p:pic>
        <p:nvPicPr>
          <p:cNvPr id="9" name="Picture 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7840" y="2044700"/>
            <a:ext cx="1504760" cy="865352"/>
          </a:xfrm>
          <a:prstGeom prst="rect">
            <a:avLst/>
          </a:prstGeom>
          <a:noFill/>
          <a:ln>
            <a:noFill/>
          </a:ln>
        </p:spPr>
      </p:pic>
      <p:sp>
        <p:nvSpPr>
          <p:cNvPr id="20" name="右箭头 7"/>
          <p:cNvSpPr/>
          <p:nvPr/>
        </p:nvSpPr>
        <p:spPr>
          <a:xfrm>
            <a:off x="7091792" y="4937077"/>
            <a:ext cx="360040" cy="178338"/>
          </a:xfrm>
          <a:prstGeom prst="rightArrow">
            <a:avLst/>
          </a:prstGeom>
          <a:solidFill>
            <a:srgbClr val="0860A8"/>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schemeClr val="tx2">
                  <a:lumMod val="60000"/>
                  <a:lumOff val="40000"/>
                </a:schemeClr>
              </a:solidFill>
              <a:latin typeface="Arial Unicode MS" pitchFamily="34" charset="-122"/>
              <a:ea typeface="Arial Unicode MS" pitchFamily="34" charset="-122"/>
              <a:cs typeface="Arial Unicode MS" pitchFamily="34" charset="-122"/>
            </a:endParaRPr>
          </a:p>
        </p:txBody>
      </p:sp>
      <p:pic>
        <p:nvPicPr>
          <p:cNvPr id="21" name="图片 20" descr="屏幕快照 2013-04-08 上午10.56.09.png"/>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5008" t="4368" r="4277"/>
          <a:stretch/>
        </p:blipFill>
        <p:spPr>
          <a:xfrm>
            <a:off x="5341597" y="4198774"/>
            <a:ext cx="1710730" cy="1523382"/>
          </a:xfrm>
          <a:prstGeom prst="rect">
            <a:avLst/>
          </a:prstGeom>
        </p:spPr>
      </p:pic>
      <p:pic>
        <p:nvPicPr>
          <p:cNvPr id="22" name="图片 21" descr="屏幕快照 2013-04-08 上午11.14.30.png"/>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494483" y="4018825"/>
            <a:ext cx="1005224" cy="948952"/>
          </a:xfrm>
          <a:prstGeom prst="rect">
            <a:avLst/>
          </a:prstGeom>
        </p:spPr>
      </p:pic>
      <p:pic>
        <p:nvPicPr>
          <p:cNvPr id="23" name="图片 22" descr="屏幕快照 2013-04-08 上午11.15.21.png"/>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491224" y="5055972"/>
            <a:ext cx="1008482" cy="940440"/>
          </a:xfrm>
          <a:prstGeom prst="rect">
            <a:avLst/>
          </a:prstGeom>
        </p:spPr>
      </p:pic>
      <p:sp>
        <p:nvSpPr>
          <p:cNvPr id="24" name="右箭头 7"/>
          <p:cNvSpPr/>
          <p:nvPr/>
        </p:nvSpPr>
        <p:spPr>
          <a:xfrm rot="5400000">
            <a:off x="7827753" y="4992105"/>
            <a:ext cx="280406" cy="139917"/>
          </a:xfrm>
          <a:prstGeom prst="rightArrow">
            <a:avLst/>
          </a:prstGeom>
          <a:solidFill>
            <a:srgbClr val="0860A8"/>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schemeClr val="tx2">
                  <a:lumMod val="60000"/>
                  <a:lumOff val="40000"/>
                </a:schemeClr>
              </a:solidFill>
              <a:latin typeface="Arial Unicode MS" pitchFamily="34" charset="-122"/>
              <a:ea typeface="Arial Unicode MS" pitchFamily="34" charset="-122"/>
              <a:cs typeface="Arial Unicode MS" pitchFamily="34" charset="-122"/>
            </a:endParaRPr>
          </a:p>
        </p:txBody>
      </p:sp>
      <p:cxnSp>
        <p:nvCxnSpPr>
          <p:cNvPr id="25" name="直线箭头连接符 15"/>
          <p:cNvCxnSpPr/>
          <p:nvPr/>
        </p:nvCxnSpPr>
        <p:spPr bwMode="auto">
          <a:xfrm>
            <a:off x="8006428" y="4386547"/>
            <a:ext cx="0" cy="188933"/>
          </a:xfrm>
          <a:prstGeom prst="straightConnector1">
            <a:avLst/>
          </a:prstGeom>
          <a:solidFill>
            <a:schemeClr val="accent1"/>
          </a:solidFill>
          <a:ln w="9525" cap="flat" cmpd="sng" algn="ctr">
            <a:solidFill>
              <a:schemeClr val="accent2"/>
            </a:solidFill>
            <a:prstDash val="solid"/>
            <a:round/>
            <a:headEnd type="none" w="med" len="med"/>
            <a:tailEnd type="arrow"/>
          </a:ln>
          <a:effectLst/>
        </p:spPr>
      </p:cxnSp>
      <p:cxnSp>
        <p:nvCxnSpPr>
          <p:cNvPr id="26" name="直线箭头连接符 19"/>
          <p:cNvCxnSpPr/>
          <p:nvPr/>
        </p:nvCxnSpPr>
        <p:spPr bwMode="auto">
          <a:xfrm flipH="1" flipV="1">
            <a:off x="8037900" y="4617465"/>
            <a:ext cx="146948" cy="146948"/>
          </a:xfrm>
          <a:prstGeom prst="straightConnector1">
            <a:avLst/>
          </a:prstGeom>
          <a:solidFill>
            <a:schemeClr val="accent1"/>
          </a:solidFill>
          <a:ln w="9525" cap="flat" cmpd="sng" algn="ctr">
            <a:solidFill>
              <a:srgbClr val="FF5C00"/>
            </a:solidFill>
            <a:prstDash val="solid"/>
            <a:round/>
            <a:headEnd type="none" w="med" len="med"/>
            <a:tailEnd type="arrow"/>
          </a:ln>
          <a:effectLst/>
        </p:spPr>
      </p:cxnSp>
      <p:cxnSp>
        <p:nvCxnSpPr>
          <p:cNvPr id="27" name="直线箭头连接符 21"/>
          <p:cNvCxnSpPr/>
          <p:nvPr/>
        </p:nvCxnSpPr>
        <p:spPr bwMode="auto">
          <a:xfrm flipV="1">
            <a:off x="7807018" y="4617480"/>
            <a:ext cx="157429" cy="157429"/>
          </a:xfrm>
          <a:prstGeom prst="straightConnector1">
            <a:avLst/>
          </a:prstGeom>
          <a:solidFill>
            <a:schemeClr val="accent1"/>
          </a:solidFill>
          <a:ln w="9525" cap="flat" cmpd="sng" algn="ctr">
            <a:solidFill>
              <a:srgbClr val="FF5C00"/>
            </a:solidFill>
            <a:prstDash val="solid"/>
            <a:round/>
            <a:headEnd type="none" w="med" len="med"/>
            <a:tailEnd type="arrow"/>
          </a:ln>
          <a:effectLst/>
        </p:spPr>
      </p:cxnSp>
      <p:sp>
        <p:nvSpPr>
          <p:cNvPr id="18" name="Rectangle 2"/>
          <p:cNvSpPr txBox="1">
            <a:spLocks noChangeArrowheads="1"/>
          </p:cNvSpPr>
          <p:nvPr/>
        </p:nvSpPr>
        <p:spPr bwMode="auto">
          <a:xfrm>
            <a:off x="0" y="157163"/>
            <a:ext cx="8410575" cy="757237"/>
          </a:xfrm>
          <a:prstGeom prst="rect">
            <a:avLst/>
          </a:prstGeom>
          <a:noFill/>
          <a:ln w="9525">
            <a:noFill/>
            <a:miter lim="800000"/>
            <a:headEnd/>
            <a:tailEnd/>
          </a:ln>
          <a:effectLst/>
        </p:spPr>
        <p:txBody>
          <a:bodyPr vert="horz" wrap="square" lIns="92035" tIns="46019" rIns="92035" bIns="46019" numCol="1" anchor="ctr" anchorCtr="0" compatLnSpc="1">
            <a:prstTxWarp prst="textNoShape">
              <a:avLst/>
            </a:prstTxWarp>
          </a:bodyPr>
          <a:lstStyle>
            <a:lvl1pPr algn="ctr" rtl="0" fontAlgn="base">
              <a:lnSpc>
                <a:spcPct val="90000"/>
              </a:lnSpc>
              <a:spcBef>
                <a:spcPct val="0"/>
              </a:spcBef>
              <a:spcAft>
                <a:spcPct val="0"/>
              </a:spcAft>
              <a:defRPr sz="2800" b="1">
                <a:solidFill>
                  <a:srgbClr val="0860A8"/>
                </a:solidFill>
                <a:latin typeface="+mj-lt"/>
                <a:ea typeface="+mj-ea"/>
                <a:cs typeface="+mj-cs"/>
              </a:defRPr>
            </a:lvl1pPr>
            <a:lvl2pPr algn="ctr" rtl="0" fontAlgn="base">
              <a:lnSpc>
                <a:spcPct val="90000"/>
              </a:lnSpc>
              <a:spcBef>
                <a:spcPct val="0"/>
              </a:spcBef>
              <a:spcAft>
                <a:spcPct val="0"/>
              </a:spcAft>
              <a:defRPr sz="2800" b="1">
                <a:solidFill>
                  <a:schemeClr val="tx2"/>
                </a:solidFill>
                <a:latin typeface="Verdana" pitchFamily="34" charset="0"/>
                <a:cs typeface="Arial" charset="0"/>
              </a:defRPr>
            </a:lvl2pPr>
            <a:lvl3pPr algn="ctr" rtl="0" fontAlgn="base">
              <a:lnSpc>
                <a:spcPct val="90000"/>
              </a:lnSpc>
              <a:spcBef>
                <a:spcPct val="0"/>
              </a:spcBef>
              <a:spcAft>
                <a:spcPct val="0"/>
              </a:spcAft>
              <a:defRPr sz="2800" b="1">
                <a:solidFill>
                  <a:schemeClr val="tx2"/>
                </a:solidFill>
                <a:latin typeface="Verdana" pitchFamily="34" charset="0"/>
                <a:cs typeface="Arial" charset="0"/>
              </a:defRPr>
            </a:lvl3pPr>
            <a:lvl4pPr algn="ctr" rtl="0" fontAlgn="base">
              <a:lnSpc>
                <a:spcPct val="90000"/>
              </a:lnSpc>
              <a:spcBef>
                <a:spcPct val="0"/>
              </a:spcBef>
              <a:spcAft>
                <a:spcPct val="0"/>
              </a:spcAft>
              <a:defRPr sz="2800" b="1">
                <a:solidFill>
                  <a:schemeClr val="tx2"/>
                </a:solidFill>
                <a:latin typeface="Verdana" pitchFamily="34" charset="0"/>
                <a:cs typeface="Arial" charset="0"/>
              </a:defRPr>
            </a:lvl4pPr>
            <a:lvl5pPr algn="ctr" rtl="0" fontAlgn="base">
              <a:lnSpc>
                <a:spcPct val="90000"/>
              </a:lnSpc>
              <a:spcBef>
                <a:spcPct val="0"/>
              </a:spcBef>
              <a:spcAft>
                <a:spcPct val="0"/>
              </a:spcAft>
              <a:defRPr sz="2800" b="1">
                <a:solidFill>
                  <a:schemeClr val="tx2"/>
                </a:solidFill>
                <a:latin typeface="Verdana" pitchFamily="34" charset="0"/>
                <a:cs typeface="Arial" charset="0"/>
              </a:defRPr>
            </a:lvl5pPr>
            <a:lvl6pPr marL="457200" algn="ctr" rtl="0" fontAlgn="base">
              <a:lnSpc>
                <a:spcPct val="90000"/>
              </a:lnSpc>
              <a:spcBef>
                <a:spcPct val="0"/>
              </a:spcBef>
              <a:spcAft>
                <a:spcPct val="0"/>
              </a:spcAft>
              <a:defRPr sz="2800" b="1">
                <a:solidFill>
                  <a:schemeClr val="tx2"/>
                </a:solidFill>
                <a:latin typeface="Verdana" pitchFamily="34" charset="0"/>
                <a:cs typeface="Arial" charset="0"/>
              </a:defRPr>
            </a:lvl6pPr>
            <a:lvl7pPr marL="914400" algn="ctr" rtl="0" fontAlgn="base">
              <a:lnSpc>
                <a:spcPct val="90000"/>
              </a:lnSpc>
              <a:spcBef>
                <a:spcPct val="0"/>
              </a:spcBef>
              <a:spcAft>
                <a:spcPct val="0"/>
              </a:spcAft>
              <a:defRPr sz="2800" b="1">
                <a:solidFill>
                  <a:schemeClr val="tx2"/>
                </a:solidFill>
                <a:latin typeface="Verdana" pitchFamily="34" charset="0"/>
                <a:cs typeface="Arial" charset="0"/>
              </a:defRPr>
            </a:lvl7pPr>
            <a:lvl8pPr marL="1371600" algn="ctr" rtl="0" fontAlgn="base">
              <a:lnSpc>
                <a:spcPct val="90000"/>
              </a:lnSpc>
              <a:spcBef>
                <a:spcPct val="0"/>
              </a:spcBef>
              <a:spcAft>
                <a:spcPct val="0"/>
              </a:spcAft>
              <a:defRPr sz="2800" b="1">
                <a:solidFill>
                  <a:schemeClr val="tx2"/>
                </a:solidFill>
                <a:latin typeface="Verdana" pitchFamily="34" charset="0"/>
                <a:cs typeface="Arial" charset="0"/>
              </a:defRPr>
            </a:lvl8pPr>
            <a:lvl9pPr marL="1828800" algn="ctr" rtl="0" fontAlgn="base">
              <a:lnSpc>
                <a:spcPct val="90000"/>
              </a:lnSpc>
              <a:spcBef>
                <a:spcPct val="0"/>
              </a:spcBef>
              <a:spcAft>
                <a:spcPct val="0"/>
              </a:spcAft>
              <a:defRPr sz="2800" b="1">
                <a:solidFill>
                  <a:schemeClr val="tx2"/>
                </a:solidFill>
                <a:latin typeface="Verdana" pitchFamily="34" charset="0"/>
                <a:cs typeface="Arial" charset="0"/>
              </a:defRPr>
            </a:lvl9pPr>
          </a:lstStyle>
          <a:p>
            <a:r>
              <a:rPr lang="en-US" sz="3600" dirty="0" smtClean="0">
                <a:latin typeface="Comic Sans MS"/>
                <a:cs typeface="Comic Sans MS"/>
              </a:rPr>
              <a:t>Making Characters</a:t>
            </a:r>
            <a:endParaRPr lang="en-US" sz="3600" dirty="0">
              <a:latin typeface="Comic Sans MS"/>
              <a:cs typeface="Comic Sans MS"/>
            </a:endParaRPr>
          </a:p>
        </p:txBody>
      </p:sp>
      <p:sp>
        <p:nvSpPr>
          <p:cNvPr id="19"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Tree>
    <p:extLst>
      <p:ext uri="{BB962C8B-B14F-4D97-AF65-F5344CB8AC3E}">
        <p14:creationId xmlns:p14="http://schemas.microsoft.com/office/powerpoint/2010/main" val="5440852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0"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7" name="Text Box 4"/>
          <p:cNvSpPr txBox="1">
            <a:spLocks noChangeArrowheads="1"/>
          </p:cNvSpPr>
          <p:nvPr/>
        </p:nvSpPr>
        <p:spPr bwMode="auto">
          <a:xfrm>
            <a:off x="575890" y="1030179"/>
            <a:ext cx="8123610" cy="4606390"/>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Clr>
                <a:schemeClr val="tx2"/>
              </a:buClr>
              <a:buFontTx/>
              <a:buChar char="•"/>
            </a:pPr>
            <a:r>
              <a:rPr lang="en-US" sz="2000" dirty="0" smtClean="0">
                <a:solidFill>
                  <a:srgbClr val="333333"/>
                </a:solidFill>
                <a:effectLst/>
                <a:latin typeface="Neo Sans Intel Medium" pitchFamily="34" charset="0"/>
              </a:rPr>
              <a:t>Pre-define actions and patterns</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Trigger actions by pressing buttons</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Switch between patterns with little time</a:t>
            </a:r>
          </a:p>
          <a:p>
            <a:pPr marL="800100" lvl="1" indent="-342900">
              <a:lnSpc>
                <a:spcPct val="120000"/>
              </a:lnSpc>
              <a:spcBef>
                <a:spcPct val="20000"/>
              </a:spcBef>
              <a:buClr>
                <a:schemeClr val="tx2"/>
              </a:buClr>
              <a:buFont typeface="Wingdings" pitchFamily="2" charset="2"/>
              <a:buChar char="ü"/>
            </a:pPr>
            <a:r>
              <a:rPr lang="en-US" sz="2000" dirty="0" smtClean="0">
                <a:solidFill>
                  <a:srgbClr val="333333"/>
                </a:solidFill>
                <a:effectLst/>
                <a:latin typeface="Neo Sans Intel Medium" pitchFamily="34" charset="0"/>
              </a:rPr>
              <a:t>Drag it to the stage</a:t>
            </a:r>
          </a:p>
          <a:p>
            <a:pPr marL="225425" indent="-225425">
              <a:lnSpc>
                <a:spcPct val="120000"/>
              </a:lnSpc>
              <a:spcBef>
                <a:spcPct val="20000"/>
              </a:spcBef>
              <a:buClr>
                <a:schemeClr val="tx2"/>
              </a:buClr>
              <a:buFontTx/>
              <a:buChar char="•"/>
            </a:pPr>
            <a:r>
              <a:rPr lang="en-US" sz="2000" dirty="0" smtClean="0">
                <a:solidFill>
                  <a:srgbClr val="333333"/>
                </a:solidFill>
                <a:effectLst/>
                <a:latin typeface="Neo Sans Intel Medium" pitchFamily="34" charset="0"/>
              </a:rPr>
              <a:t>Each virtual character can have</a:t>
            </a:r>
            <a:br>
              <a:rPr lang="en-US" sz="2000" dirty="0" smtClean="0">
                <a:solidFill>
                  <a:srgbClr val="333333"/>
                </a:solidFill>
                <a:effectLst/>
                <a:latin typeface="Neo Sans Intel Medium" pitchFamily="34" charset="0"/>
              </a:rPr>
            </a:br>
            <a:r>
              <a:rPr lang="en-US" sz="2000" dirty="0" smtClean="0">
                <a:solidFill>
                  <a:srgbClr val="333333"/>
                </a:solidFill>
                <a:effectLst/>
                <a:latin typeface="Neo Sans Intel Medium" pitchFamily="34" charset="0"/>
              </a:rPr>
              <a:t> a corresponding real one.</a:t>
            </a:r>
            <a:endParaRPr lang="en-US" sz="2000" dirty="0">
              <a:solidFill>
                <a:srgbClr val="333333"/>
              </a:solidFill>
              <a:effectLst/>
              <a:latin typeface="Neo Sans Intel Medium" pitchFamily="34" charset="0"/>
            </a:endParaRPr>
          </a:p>
          <a:p>
            <a:pPr marL="225425" indent="-225425">
              <a:lnSpc>
                <a:spcPct val="120000"/>
              </a:lnSpc>
              <a:spcBef>
                <a:spcPct val="20000"/>
              </a:spcBef>
              <a:buClr>
                <a:schemeClr val="tx2"/>
              </a:buClr>
              <a:buFontTx/>
              <a:buChar char="•"/>
            </a:pPr>
            <a:endParaRPr lang="en-US" sz="2000" dirty="0">
              <a:solidFill>
                <a:srgbClr val="333333"/>
              </a:solidFill>
              <a:effectLst/>
              <a:latin typeface="Neo Sans Intel Medium" pitchFamily="34" charset="0"/>
            </a:endParaRPr>
          </a:p>
          <a:p>
            <a:pPr marL="225425" indent="-225425">
              <a:lnSpc>
                <a:spcPct val="120000"/>
              </a:lnSpc>
              <a:spcBef>
                <a:spcPct val="20000"/>
              </a:spcBef>
              <a:buClr>
                <a:schemeClr val="tx2"/>
              </a:buClr>
              <a:buFontTx/>
              <a:buChar char="•"/>
            </a:pPr>
            <a:endParaRPr lang="en-US" sz="2000" dirty="0" smtClean="0">
              <a:solidFill>
                <a:srgbClr val="333333"/>
              </a:solidFill>
              <a:effectLst/>
              <a:latin typeface="Neo Sans Intel Medium" pitchFamily="34" charset="0"/>
            </a:endParaRPr>
          </a:p>
          <a:p>
            <a:pPr marL="225425" indent="-225425">
              <a:lnSpc>
                <a:spcPct val="120000"/>
              </a:lnSpc>
              <a:spcBef>
                <a:spcPct val="20000"/>
              </a:spcBef>
              <a:buClr>
                <a:schemeClr val="tx2"/>
              </a:buClr>
              <a:buFontTx/>
              <a:buChar char="•"/>
            </a:pPr>
            <a:endParaRPr lang="en-US" sz="2000" dirty="0" smtClean="0">
              <a:solidFill>
                <a:srgbClr val="333333"/>
              </a:solidFill>
              <a:effectLst/>
              <a:latin typeface="Neo Sans Intel Medium" pitchFamily="34" charset="0"/>
            </a:endParaRPr>
          </a:p>
          <a:p>
            <a:pPr marL="682625" lvl="1" indent="-225425">
              <a:lnSpc>
                <a:spcPct val="120000"/>
              </a:lnSpc>
              <a:spcBef>
                <a:spcPct val="20000"/>
              </a:spcBef>
              <a:buClr>
                <a:schemeClr val="tx2"/>
              </a:buClr>
              <a:buFontTx/>
              <a:buChar char="•"/>
            </a:pPr>
            <a:endParaRPr lang="en-US" sz="2000" dirty="0">
              <a:solidFill>
                <a:srgbClr val="333333"/>
              </a:solidFill>
              <a:effectLst/>
              <a:latin typeface="Neo Sans Intel Medium" pitchFamily="34" charset="0"/>
            </a:endParaRPr>
          </a:p>
          <a:p>
            <a:pPr marL="225425" indent="-225425">
              <a:lnSpc>
                <a:spcPct val="120000"/>
              </a:lnSpc>
              <a:spcBef>
                <a:spcPct val="20000"/>
              </a:spcBef>
              <a:buClr>
                <a:schemeClr val="tx2"/>
              </a:buClr>
              <a:buFontTx/>
              <a:buChar char="•"/>
            </a:pPr>
            <a:endParaRPr lang="en-US" sz="2000" dirty="0" smtClean="0">
              <a:solidFill>
                <a:srgbClr val="333333"/>
              </a:solidFill>
              <a:effectLst/>
              <a:latin typeface="Neo Sans Intel Medium" pitchFamily="34" charset="0"/>
            </a:endParaRPr>
          </a:p>
        </p:txBody>
      </p:sp>
      <p:pic>
        <p:nvPicPr>
          <p:cNvPr id="9" name="图片 4" descr="七巧板论文插图副本.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7434" y="1891860"/>
            <a:ext cx="2585746" cy="1719505"/>
          </a:xfrm>
          <a:prstGeom prst="rect">
            <a:avLst/>
          </a:prstGeom>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6553" y="3776335"/>
            <a:ext cx="2742709" cy="1995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4241" y="3776335"/>
            <a:ext cx="2885007" cy="1995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p:cNvSpPr txBox="1">
            <a:spLocks noChangeArrowheads="1"/>
          </p:cNvSpPr>
          <p:nvPr/>
        </p:nvSpPr>
        <p:spPr bwMode="auto">
          <a:xfrm>
            <a:off x="127000" y="398463"/>
            <a:ext cx="8410575" cy="757237"/>
          </a:xfrm>
          <a:prstGeom prst="rect">
            <a:avLst/>
          </a:prstGeom>
          <a:noFill/>
          <a:ln w="9525">
            <a:noFill/>
            <a:miter lim="800000"/>
            <a:headEnd/>
            <a:tailEnd/>
          </a:ln>
          <a:effectLst/>
        </p:spPr>
        <p:txBody>
          <a:bodyPr vert="horz" wrap="square" lIns="92035" tIns="46019" rIns="92035" bIns="46019" numCol="1" anchor="ctr" anchorCtr="0" compatLnSpc="1">
            <a:prstTxWarp prst="textNoShape">
              <a:avLst/>
            </a:prstTxWarp>
          </a:bodyPr>
          <a:lstStyle>
            <a:lvl1pPr algn="ctr" rtl="0" fontAlgn="base">
              <a:lnSpc>
                <a:spcPct val="90000"/>
              </a:lnSpc>
              <a:spcBef>
                <a:spcPct val="0"/>
              </a:spcBef>
              <a:spcAft>
                <a:spcPct val="0"/>
              </a:spcAft>
              <a:defRPr sz="2800" b="1">
                <a:solidFill>
                  <a:srgbClr val="0860A8"/>
                </a:solidFill>
                <a:latin typeface="+mj-lt"/>
                <a:ea typeface="+mj-ea"/>
                <a:cs typeface="+mj-cs"/>
              </a:defRPr>
            </a:lvl1pPr>
            <a:lvl2pPr algn="ctr" rtl="0" fontAlgn="base">
              <a:lnSpc>
                <a:spcPct val="90000"/>
              </a:lnSpc>
              <a:spcBef>
                <a:spcPct val="0"/>
              </a:spcBef>
              <a:spcAft>
                <a:spcPct val="0"/>
              </a:spcAft>
              <a:defRPr sz="2800" b="1">
                <a:solidFill>
                  <a:schemeClr val="tx2"/>
                </a:solidFill>
                <a:latin typeface="Verdana" pitchFamily="34" charset="0"/>
                <a:cs typeface="Arial" charset="0"/>
              </a:defRPr>
            </a:lvl2pPr>
            <a:lvl3pPr algn="ctr" rtl="0" fontAlgn="base">
              <a:lnSpc>
                <a:spcPct val="90000"/>
              </a:lnSpc>
              <a:spcBef>
                <a:spcPct val="0"/>
              </a:spcBef>
              <a:spcAft>
                <a:spcPct val="0"/>
              </a:spcAft>
              <a:defRPr sz="2800" b="1">
                <a:solidFill>
                  <a:schemeClr val="tx2"/>
                </a:solidFill>
                <a:latin typeface="Verdana" pitchFamily="34" charset="0"/>
                <a:cs typeface="Arial" charset="0"/>
              </a:defRPr>
            </a:lvl3pPr>
            <a:lvl4pPr algn="ctr" rtl="0" fontAlgn="base">
              <a:lnSpc>
                <a:spcPct val="90000"/>
              </a:lnSpc>
              <a:spcBef>
                <a:spcPct val="0"/>
              </a:spcBef>
              <a:spcAft>
                <a:spcPct val="0"/>
              </a:spcAft>
              <a:defRPr sz="2800" b="1">
                <a:solidFill>
                  <a:schemeClr val="tx2"/>
                </a:solidFill>
                <a:latin typeface="Verdana" pitchFamily="34" charset="0"/>
                <a:cs typeface="Arial" charset="0"/>
              </a:defRPr>
            </a:lvl4pPr>
            <a:lvl5pPr algn="ctr" rtl="0" fontAlgn="base">
              <a:lnSpc>
                <a:spcPct val="90000"/>
              </a:lnSpc>
              <a:spcBef>
                <a:spcPct val="0"/>
              </a:spcBef>
              <a:spcAft>
                <a:spcPct val="0"/>
              </a:spcAft>
              <a:defRPr sz="2800" b="1">
                <a:solidFill>
                  <a:schemeClr val="tx2"/>
                </a:solidFill>
                <a:latin typeface="Verdana" pitchFamily="34" charset="0"/>
                <a:cs typeface="Arial" charset="0"/>
              </a:defRPr>
            </a:lvl5pPr>
            <a:lvl6pPr marL="457200" algn="ctr" rtl="0" fontAlgn="base">
              <a:lnSpc>
                <a:spcPct val="90000"/>
              </a:lnSpc>
              <a:spcBef>
                <a:spcPct val="0"/>
              </a:spcBef>
              <a:spcAft>
                <a:spcPct val="0"/>
              </a:spcAft>
              <a:defRPr sz="2800" b="1">
                <a:solidFill>
                  <a:schemeClr val="tx2"/>
                </a:solidFill>
                <a:latin typeface="Verdana" pitchFamily="34" charset="0"/>
                <a:cs typeface="Arial" charset="0"/>
              </a:defRPr>
            </a:lvl6pPr>
            <a:lvl7pPr marL="914400" algn="ctr" rtl="0" fontAlgn="base">
              <a:lnSpc>
                <a:spcPct val="90000"/>
              </a:lnSpc>
              <a:spcBef>
                <a:spcPct val="0"/>
              </a:spcBef>
              <a:spcAft>
                <a:spcPct val="0"/>
              </a:spcAft>
              <a:defRPr sz="2800" b="1">
                <a:solidFill>
                  <a:schemeClr val="tx2"/>
                </a:solidFill>
                <a:latin typeface="Verdana" pitchFamily="34" charset="0"/>
                <a:cs typeface="Arial" charset="0"/>
              </a:defRPr>
            </a:lvl7pPr>
            <a:lvl8pPr marL="1371600" algn="ctr" rtl="0" fontAlgn="base">
              <a:lnSpc>
                <a:spcPct val="90000"/>
              </a:lnSpc>
              <a:spcBef>
                <a:spcPct val="0"/>
              </a:spcBef>
              <a:spcAft>
                <a:spcPct val="0"/>
              </a:spcAft>
              <a:defRPr sz="2800" b="1">
                <a:solidFill>
                  <a:schemeClr val="tx2"/>
                </a:solidFill>
                <a:latin typeface="Verdana" pitchFamily="34" charset="0"/>
                <a:cs typeface="Arial" charset="0"/>
              </a:defRPr>
            </a:lvl8pPr>
            <a:lvl9pPr marL="1828800" algn="ctr" rtl="0" fontAlgn="base">
              <a:lnSpc>
                <a:spcPct val="90000"/>
              </a:lnSpc>
              <a:spcBef>
                <a:spcPct val="0"/>
              </a:spcBef>
              <a:spcAft>
                <a:spcPct val="0"/>
              </a:spcAft>
              <a:defRPr sz="2800" b="1">
                <a:solidFill>
                  <a:schemeClr val="tx2"/>
                </a:solidFill>
                <a:latin typeface="Verdana" pitchFamily="34" charset="0"/>
                <a:cs typeface="Arial" charset="0"/>
              </a:defRPr>
            </a:lvl9pPr>
          </a:lstStyle>
          <a:p>
            <a:r>
              <a:rPr lang="en-US" sz="3600" dirty="0">
                <a:latin typeface="Comic Sans MS"/>
                <a:cs typeface="Comic Sans MS"/>
              </a:rPr>
              <a:t>D</a:t>
            </a:r>
            <a:r>
              <a:rPr lang="en-US" sz="3600" dirty="0" smtClean="0">
                <a:latin typeface="Comic Sans MS"/>
                <a:cs typeface="Comic Sans MS"/>
              </a:rPr>
              <a:t>efine </a:t>
            </a:r>
            <a:r>
              <a:rPr lang="en-US" sz="3600" dirty="0">
                <a:latin typeface="Comic Sans MS"/>
                <a:cs typeface="Comic Sans MS"/>
              </a:rPr>
              <a:t>actions and patterns</a:t>
            </a:r>
          </a:p>
          <a:p>
            <a:endParaRPr lang="en-US" sz="3600" dirty="0">
              <a:latin typeface="Comic Sans MS"/>
              <a:cs typeface="Comic Sans MS"/>
            </a:endParaRPr>
          </a:p>
        </p:txBody>
      </p:sp>
      <p:sp>
        <p:nvSpPr>
          <p:cNvPr id="11"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Tree>
    <p:extLst>
      <p:ext uri="{BB962C8B-B14F-4D97-AF65-F5344CB8AC3E}">
        <p14:creationId xmlns:p14="http://schemas.microsoft.com/office/powerpoint/2010/main" val="383584386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3075"/>
                                        </p:tgtEl>
                                        <p:attrNameLst>
                                          <p:attrName>style.visibility</p:attrName>
                                        </p:attrNameLst>
                                      </p:cBhvr>
                                      <p:to>
                                        <p:strVal val="visible"/>
                                      </p:to>
                                    </p:set>
                                    <p:animEffect transition="in" filter="fade">
                                      <p:cBhvr>
                                        <p:cTn id="22" dur="500"/>
                                        <p:tgtEl>
                                          <p:spTgt spid="3075"/>
                                        </p:tgtEl>
                                      </p:cBhvr>
                                    </p:animEffect>
                                  </p:childTnLst>
                                </p:cTn>
                              </p:par>
                              <p:par>
                                <p:cTn id="23" presetID="10" presetClass="entr" presetSubtype="0" fill="hold" nodeType="with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fade">
                                      <p:cBhvr>
                                        <p:cTn id="2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7" name="Text Box 4"/>
          <p:cNvSpPr txBox="1">
            <a:spLocks noChangeArrowheads="1"/>
          </p:cNvSpPr>
          <p:nvPr/>
        </p:nvSpPr>
        <p:spPr bwMode="auto">
          <a:xfrm>
            <a:off x="533400" y="1213186"/>
            <a:ext cx="6676696" cy="3607141"/>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Clr>
                <a:schemeClr val="tx2"/>
              </a:buClr>
              <a:buFontTx/>
              <a:buChar char="•"/>
            </a:pPr>
            <a:r>
              <a:rPr lang="en-US" sz="2800" dirty="0" smtClean="0">
                <a:solidFill>
                  <a:srgbClr val="333333"/>
                </a:solidFill>
                <a:effectLst/>
                <a:latin typeface="Neo Sans Intel Medium" pitchFamily="34" charset="0"/>
              </a:rPr>
              <a:t>Finally, making animation on uTable</a:t>
            </a:r>
          </a:p>
          <a:p>
            <a:pPr marL="800100" lvl="1" indent="-342900">
              <a:lnSpc>
                <a:spcPct val="120000"/>
              </a:lnSpc>
              <a:spcBef>
                <a:spcPct val="20000"/>
              </a:spcBef>
              <a:buClr>
                <a:schemeClr val="tx2"/>
              </a:buClr>
              <a:buFont typeface="Wingdings" pitchFamily="2" charset="2"/>
              <a:buChar char="ü"/>
            </a:pPr>
            <a:r>
              <a:rPr lang="en-US" sz="2400" dirty="0" smtClean="0">
                <a:solidFill>
                  <a:srgbClr val="333333"/>
                </a:solidFill>
                <a:effectLst/>
                <a:latin typeface="Neo Sans Intel Medium" pitchFamily="34" charset="0"/>
              </a:rPr>
              <a:t>Multi-user</a:t>
            </a:r>
          </a:p>
          <a:p>
            <a:pPr marL="800100" lvl="1" indent="-342900">
              <a:lnSpc>
                <a:spcPct val="120000"/>
              </a:lnSpc>
              <a:spcBef>
                <a:spcPct val="20000"/>
              </a:spcBef>
              <a:buClr>
                <a:schemeClr val="tx2"/>
              </a:buClr>
              <a:buFont typeface="Wingdings" pitchFamily="2" charset="2"/>
              <a:buChar char="ü"/>
            </a:pPr>
            <a:r>
              <a:rPr lang="en-US" sz="2400" dirty="0" smtClean="0">
                <a:solidFill>
                  <a:srgbClr val="333333"/>
                </a:solidFill>
                <a:effectLst/>
                <a:latin typeface="Neo Sans Intel Medium" pitchFamily="34" charset="0"/>
              </a:rPr>
              <a:t>Combining virtual and real</a:t>
            </a:r>
          </a:p>
          <a:p>
            <a:pPr marL="800100" lvl="1" indent="-342900">
              <a:lnSpc>
                <a:spcPct val="120000"/>
              </a:lnSpc>
              <a:spcBef>
                <a:spcPct val="20000"/>
              </a:spcBef>
              <a:buClr>
                <a:schemeClr val="tx2"/>
              </a:buClr>
              <a:buFont typeface="Wingdings" pitchFamily="2" charset="2"/>
              <a:buChar char="ü"/>
            </a:pPr>
            <a:r>
              <a:rPr lang="en-US" sz="2400" dirty="0" smtClean="0">
                <a:solidFill>
                  <a:srgbClr val="333333"/>
                </a:solidFill>
                <a:effectLst/>
                <a:latin typeface="Neo Sans Intel Medium" pitchFamily="34" charset="0"/>
              </a:rPr>
              <a:t>Intuitive and natural</a:t>
            </a:r>
          </a:p>
          <a:p>
            <a:pPr marL="800100" lvl="1" indent="-342900">
              <a:lnSpc>
                <a:spcPct val="120000"/>
              </a:lnSpc>
              <a:spcBef>
                <a:spcPct val="20000"/>
              </a:spcBef>
              <a:buClr>
                <a:schemeClr val="tx2"/>
              </a:buClr>
              <a:buFont typeface="Wingdings" pitchFamily="2" charset="2"/>
              <a:buChar char="ü"/>
            </a:pPr>
            <a:r>
              <a:rPr lang="en-US" sz="2400" dirty="0" smtClean="0">
                <a:solidFill>
                  <a:srgbClr val="333333"/>
                </a:solidFill>
                <a:effectLst/>
                <a:latin typeface="Neo Sans Intel Medium" pitchFamily="34" charset="0"/>
              </a:rPr>
              <a:t>Easy to control</a:t>
            </a:r>
          </a:p>
          <a:p>
            <a:pPr marL="682625" lvl="1" indent="-225425">
              <a:lnSpc>
                <a:spcPct val="120000"/>
              </a:lnSpc>
              <a:spcBef>
                <a:spcPct val="20000"/>
              </a:spcBef>
              <a:buClr>
                <a:schemeClr val="tx2"/>
              </a:buClr>
              <a:buFontTx/>
              <a:buChar char="•"/>
            </a:pPr>
            <a:endParaRPr lang="en-US" sz="2400" dirty="0">
              <a:solidFill>
                <a:srgbClr val="333333"/>
              </a:solidFill>
              <a:effectLst/>
              <a:latin typeface="Neo Sans Intel Medium" pitchFamily="34" charset="0"/>
            </a:endParaRPr>
          </a:p>
          <a:p>
            <a:pPr marL="225425" indent="-225425">
              <a:lnSpc>
                <a:spcPct val="120000"/>
              </a:lnSpc>
              <a:spcBef>
                <a:spcPct val="20000"/>
              </a:spcBef>
              <a:buClr>
                <a:schemeClr val="tx2"/>
              </a:buClr>
              <a:buFontTx/>
              <a:buChar char="•"/>
            </a:pPr>
            <a:endParaRPr lang="en-US" sz="2400" dirty="0" smtClean="0">
              <a:solidFill>
                <a:srgbClr val="333333"/>
              </a:solidFill>
              <a:effectLst/>
              <a:latin typeface="Neo Sans Intel Medium" pitchFamily="34" charset="0"/>
            </a:endParaRPr>
          </a:p>
        </p:txBody>
      </p:sp>
      <p:sp>
        <p:nvSpPr>
          <p:cNvPr id="11" name="右箭头 7"/>
          <p:cNvSpPr/>
          <p:nvPr/>
        </p:nvSpPr>
        <p:spPr>
          <a:xfrm>
            <a:off x="5886354" y="4738928"/>
            <a:ext cx="586191" cy="9771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Unicode MS" pitchFamily="34" charset="-122"/>
              <a:ea typeface="Arial Unicode MS" pitchFamily="34" charset="-122"/>
              <a:cs typeface="Arial Unicode MS"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784" y="3346552"/>
            <a:ext cx="2365223" cy="2365223"/>
          </a:xfrm>
          <a:prstGeom prst="rect">
            <a:avLst/>
          </a:prstGeom>
        </p:spPr>
      </p:pic>
      <p:grpSp>
        <p:nvGrpSpPr>
          <p:cNvPr id="17" name="组合 16"/>
          <p:cNvGrpSpPr/>
          <p:nvPr/>
        </p:nvGrpSpPr>
        <p:grpSpPr>
          <a:xfrm>
            <a:off x="4176860" y="3883959"/>
            <a:ext cx="1538525" cy="1587786"/>
            <a:chOff x="1416860" y="4091768"/>
            <a:chExt cx="1553299" cy="1522302"/>
          </a:xfrm>
        </p:grpSpPr>
        <p:grpSp>
          <p:nvGrpSpPr>
            <p:cNvPr id="3" name="组合 2"/>
            <p:cNvGrpSpPr/>
            <p:nvPr/>
          </p:nvGrpSpPr>
          <p:grpSpPr>
            <a:xfrm>
              <a:off x="1416860" y="4091768"/>
              <a:ext cx="1553299" cy="1522302"/>
              <a:chOff x="1416860" y="3816416"/>
              <a:chExt cx="1553299" cy="1522302"/>
            </a:xfrm>
          </p:grpSpPr>
          <p:sp>
            <p:nvSpPr>
              <p:cNvPr id="12" name="矩形 2"/>
              <p:cNvSpPr/>
              <p:nvPr/>
            </p:nvSpPr>
            <p:spPr>
              <a:xfrm>
                <a:off x="1416860" y="3816416"/>
                <a:ext cx="1553299" cy="152230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Arial Unicode MS" pitchFamily="34" charset="-122"/>
                  <a:ea typeface="Arial Unicode MS" pitchFamily="34" charset="-122"/>
                  <a:cs typeface="Arial Unicode MS" pitchFamily="34" charset="-122"/>
                </a:endParaRPr>
              </a:p>
            </p:txBody>
          </p:sp>
          <p:pic>
            <p:nvPicPr>
              <p:cNvPr id="16" name="图片 15" descr="屏幕快照 2013-04-08 上午11.18.29.png"/>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6860" y="3816416"/>
                <a:ext cx="1553299" cy="1522302"/>
              </a:xfrm>
              <a:prstGeom prst="rect">
                <a:avLst/>
              </a:prstGeom>
            </p:spPr>
          </p:pic>
        </p:grpSp>
        <p:sp>
          <p:nvSpPr>
            <p:cNvPr id="18" name="环形箭头 17"/>
            <p:cNvSpPr/>
            <p:nvPr/>
          </p:nvSpPr>
          <p:spPr bwMode="auto">
            <a:xfrm rot="12412764" flipV="1">
              <a:off x="1851425" y="4827460"/>
              <a:ext cx="377829" cy="386477"/>
            </a:xfrm>
            <a:prstGeom prst="circularArrow">
              <a:avLst/>
            </a:prstGeom>
            <a:solidFill>
              <a:schemeClr val="accent2"/>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grpSp>
      <p:sp>
        <p:nvSpPr>
          <p:cNvPr id="19" name="Rectangle 2"/>
          <p:cNvSpPr txBox="1">
            <a:spLocks noChangeArrowheads="1"/>
          </p:cNvSpPr>
          <p:nvPr/>
        </p:nvSpPr>
        <p:spPr bwMode="auto">
          <a:xfrm>
            <a:off x="0" y="352579"/>
            <a:ext cx="8410575" cy="757237"/>
          </a:xfrm>
          <a:prstGeom prst="rect">
            <a:avLst/>
          </a:prstGeom>
          <a:noFill/>
          <a:ln w="9525">
            <a:noFill/>
            <a:miter lim="800000"/>
            <a:headEnd/>
            <a:tailEnd/>
          </a:ln>
          <a:effectLst/>
        </p:spPr>
        <p:txBody>
          <a:bodyPr vert="horz" wrap="square" lIns="92035" tIns="46019" rIns="92035" bIns="46019" numCol="1" anchor="ctr" anchorCtr="0" compatLnSpc="1">
            <a:prstTxWarp prst="textNoShape">
              <a:avLst/>
            </a:prstTxWarp>
          </a:bodyPr>
          <a:lstStyle>
            <a:lvl1pPr algn="ctr" rtl="0" fontAlgn="base">
              <a:lnSpc>
                <a:spcPct val="90000"/>
              </a:lnSpc>
              <a:spcBef>
                <a:spcPct val="0"/>
              </a:spcBef>
              <a:spcAft>
                <a:spcPct val="0"/>
              </a:spcAft>
              <a:defRPr sz="2800" b="1">
                <a:solidFill>
                  <a:srgbClr val="0860A8"/>
                </a:solidFill>
                <a:latin typeface="+mj-lt"/>
                <a:ea typeface="+mj-ea"/>
                <a:cs typeface="+mj-cs"/>
              </a:defRPr>
            </a:lvl1pPr>
            <a:lvl2pPr algn="ctr" rtl="0" fontAlgn="base">
              <a:lnSpc>
                <a:spcPct val="90000"/>
              </a:lnSpc>
              <a:spcBef>
                <a:spcPct val="0"/>
              </a:spcBef>
              <a:spcAft>
                <a:spcPct val="0"/>
              </a:spcAft>
              <a:defRPr sz="2800" b="1">
                <a:solidFill>
                  <a:schemeClr val="tx2"/>
                </a:solidFill>
                <a:latin typeface="Verdana" pitchFamily="34" charset="0"/>
                <a:cs typeface="Arial" charset="0"/>
              </a:defRPr>
            </a:lvl2pPr>
            <a:lvl3pPr algn="ctr" rtl="0" fontAlgn="base">
              <a:lnSpc>
                <a:spcPct val="90000"/>
              </a:lnSpc>
              <a:spcBef>
                <a:spcPct val="0"/>
              </a:spcBef>
              <a:spcAft>
                <a:spcPct val="0"/>
              </a:spcAft>
              <a:defRPr sz="2800" b="1">
                <a:solidFill>
                  <a:schemeClr val="tx2"/>
                </a:solidFill>
                <a:latin typeface="Verdana" pitchFamily="34" charset="0"/>
                <a:cs typeface="Arial" charset="0"/>
              </a:defRPr>
            </a:lvl3pPr>
            <a:lvl4pPr algn="ctr" rtl="0" fontAlgn="base">
              <a:lnSpc>
                <a:spcPct val="90000"/>
              </a:lnSpc>
              <a:spcBef>
                <a:spcPct val="0"/>
              </a:spcBef>
              <a:spcAft>
                <a:spcPct val="0"/>
              </a:spcAft>
              <a:defRPr sz="2800" b="1">
                <a:solidFill>
                  <a:schemeClr val="tx2"/>
                </a:solidFill>
                <a:latin typeface="Verdana" pitchFamily="34" charset="0"/>
                <a:cs typeface="Arial" charset="0"/>
              </a:defRPr>
            </a:lvl4pPr>
            <a:lvl5pPr algn="ctr" rtl="0" fontAlgn="base">
              <a:lnSpc>
                <a:spcPct val="90000"/>
              </a:lnSpc>
              <a:spcBef>
                <a:spcPct val="0"/>
              </a:spcBef>
              <a:spcAft>
                <a:spcPct val="0"/>
              </a:spcAft>
              <a:defRPr sz="2800" b="1">
                <a:solidFill>
                  <a:schemeClr val="tx2"/>
                </a:solidFill>
                <a:latin typeface="Verdana" pitchFamily="34" charset="0"/>
                <a:cs typeface="Arial" charset="0"/>
              </a:defRPr>
            </a:lvl5pPr>
            <a:lvl6pPr marL="457200" algn="ctr" rtl="0" fontAlgn="base">
              <a:lnSpc>
                <a:spcPct val="90000"/>
              </a:lnSpc>
              <a:spcBef>
                <a:spcPct val="0"/>
              </a:spcBef>
              <a:spcAft>
                <a:spcPct val="0"/>
              </a:spcAft>
              <a:defRPr sz="2800" b="1">
                <a:solidFill>
                  <a:schemeClr val="tx2"/>
                </a:solidFill>
                <a:latin typeface="Verdana" pitchFamily="34" charset="0"/>
                <a:cs typeface="Arial" charset="0"/>
              </a:defRPr>
            </a:lvl6pPr>
            <a:lvl7pPr marL="914400" algn="ctr" rtl="0" fontAlgn="base">
              <a:lnSpc>
                <a:spcPct val="90000"/>
              </a:lnSpc>
              <a:spcBef>
                <a:spcPct val="0"/>
              </a:spcBef>
              <a:spcAft>
                <a:spcPct val="0"/>
              </a:spcAft>
              <a:defRPr sz="2800" b="1">
                <a:solidFill>
                  <a:schemeClr val="tx2"/>
                </a:solidFill>
                <a:latin typeface="Verdana" pitchFamily="34" charset="0"/>
                <a:cs typeface="Arial" charset="0"/>
              </a:defRPr>
            </a:lvl7pPr>
            <a:lvl8pPr marL="1371600" algn="ctr" rtl="0" fontAlgn="base">
              <a:lnSpc>
                <a:spcPct val="90000"/>
              </a:lnSpc>
              <a:spcBef>
                <a:spcPct val="0"/>
              </a:spcBef>
              <a:spcAft>
                <a:spcPct val="0"/>
              </a:spcAft>
              <a:defRPr sz="2800" b="1">
                <a:solidFill>
                  <a:schemeClr val="tx2"/>
                </a:solidFill>
                <a:latin typeface="Verdana" pitchFamily="34" charset="0"/>
                <a:cs typeface="Arial" charset="0"/>
              </a:defRPr>
            </a:lvl8pPr>
            <a:lvl9pPr marL="1828800" algn="ctr" rtl="0" fontAlgn="base">
              <a:lnSpc>
                <a:spcPct val="90000"/>
              </a:lnSpc>
              <a:spcBef>
                <a:spcPct val="0"/>
              </a:spcBef>
              <a:spcAft>
                <a:spcPct val="0"/>
              </a:spcAft>
              <a:defRPr sz="2800" b="1">
                <a:solidFill>
                  <a:schemeClr val="tx2"/>
                </a:solidFill>
                <a:latin typeface="Verdana" pitchFamily="34" charset="0"/>
                <a:cs typeface="Arial" charset="0"/>
              </a:defRPr>
            </a:lvl9pPr>
          </a:lstStyle>
          <a:p>
            <a:r>
              <a:rPr lang="en-US" sz="4000" dirty="0" smtClean="0">
                <a:latin typeface="Comic Sans MS"/>
                <a:cs typeface="Comic Sans MS"/>
              </a:rPr>
              <a:t>Live Show</a:t>
            </a:r>
            <a:endParaRPr lang="en-US" sz="4000" dirty="0">
              <a:latin typeface="Comic Sans MS"/>
              <a:cs typeface="Comic Sans MS"/>
            </a:endParaRPr>
          </a:p>
        </p:txBody>
      </p:sp>
      <p:sp>
        <p:nvSpPr>
          <p:cNvPr id="20"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pic>
        <p:nvPicPr>
          <p:cNvPr id="15" name="Picture 1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4793" y="1152858"/>
            <a:ext cx="2460343" cy="1719504"/>
          </a:xfrm>
          <a:prstGeom prst="rect">
            <a:avLst/>
          </a:prstGeom>
          <a:noFill/>
          <a:ln>
            <a:noFill/>
          </a:ln>
        </p:spPr>
      </p:pic>
    </p:spTree>
    <p:extLst>
      <p:ext uri="{BB962C8B-B14F-4D97-AF65-F5344CB8AC3E}">
        <p14:creationId xmlns:p14="http://schemas.microsoft.com/office/powerpoint/2010/main" val="1417839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793" y="1152858"/>
            <a:ext cx="2460343" cy="1719504"/>
          </a:xfrm>
          <a:prstGeom prst="rect">
            <a:avLst/>
          </a:prstGeom>
          <a:noFill/>
          <a:ln>
            <a:noFill/>
          </a:ln>
        </p:spPr>
      </p:pic>
      <p:sp>
        <p:nvSpPr>
          <p:cNvPr id="225282" name="Rectangle 2"/>
          <p:cNvSpPr>
            <a:spLocks noGrp="1" noChangeArrowheads="1"/>
          </p:cNvSpPr>
          <p:nvPr>
            <p:ph type="title"/>
          </p:nvPr>
        </p:nvSpPr>
        <p:spPr/>
        <p:txBody>
          <a:bodyPr/>
          <a:lstStyle/>
          <a:p>
            <a:r>
              <a:rPr lang="en-US" altLang="zh-CN" sz="3600" kern="1200" dirty="0">
                <a:effectLst>
                  <a:outerShdw blurRad="38100" dist="38100" dir="2700000" algn="tl">
                    <a:srgbClr val="000000">
                      <a:alpha val="43137"/>
                    </a:srgbClr>
                  </a:outerShdw>
                </a:effectLst>
                <a:latin typeface="Comic Sans MS"/>
                <a:cs typeface="Comic Sans MS"/>
              </a:rPr>
              <a:t>Conclusion</a:t>
            </a:r>
            <a:endParaRPr lang="en-US" sz="3600" kern="1200" dirty="0">
              <a:effectLst>
                <a:outerShdw blurRad="38100" dist="38100" dir="2700000" algn="tl">
                  <a:srgbClr val="000000">
                    <a:alpha val="43137"/>
                  </a:srgbClr>
                </a:outerShdw>
              </a:effectLst>
              <a:latin typeface="Comic Sans MS"/>
              <a:cs typeface="Comic Sans MS"/>
            </a:endParaRPr>
          </a:p>
        </p:txBody>
      </p:sp>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7" name="Text Box 4"/>
          <p:cNvSpPr txBox="1">
            <a:spLocks noChangeArrowheads="1"/>
          </p:cNvSpPr>
          <p:nvPr/>
        </p:nvSpPr>
        <p:spPr bwMode="auto">
          <a:xfrm>
            <a:off x="457198" y="1203976"/>
            <a:ext cx="7496501" cy="4124206"/>
          </a:xfrm>
          <a:prstGeom prst="rect">
            <a:avLst/>
          </a:prstGeom>
          <a:noFill/>
          <a:ln w="50800" algn="ctr">
            <a:noFill/>
            <a:miter lim="800000"/>
            <a:headEnd/>
            <a:tailEnd/>
          </a:ln>
          <a:effectLst/>
        </p:spPr>
        <p:txBody>
          <a:bodyPr wrap="square" lIns="0" tIns="0" rIns="0" bIns="0" anchor="b">
            <a:spAutoFit/>
          </a:bodyPr>
          <a:lstStyle/>
          <a:p>
            <a:pPr marL="342900" indent="-342900">
              <a:lnSpc>
                <a:spcPct val="120000"/>
              </a:lnSpc>
              <a:spcBef>
                <a:spcPct val="20000"/>
              </a:spcBef>
              <a:buClr>
                <a:schemeClr val="tx2"/>
              </a:buClr>
              <a:buFont typeface="Arial" pitchFamily="34" charset="0"/>
              <a:buChar char="•"/>
            </a:pPr>
            <a:r>
              <a:rPr lang="en-US" altLang="zh-CN" sz="3200" dirty="0" err="1" smtClean="0">
                <a:solidFill>
                  <a:srgbClr val="0000FF"/>
                </a:solidFill>
                <a:effectLst/>
                <a:latin typeface="Neo Sans Intel Medium" pitchFamily="34" charset="0"/>
              </a:rPr>
              <a:t>TangramTheatre</a:t>
            </a:r>
            <a:endParaRPr lang="en-US" altLang="zh-CN" sz="3200" dirty="0" smtClean="0">
              <a:solidFill>
                <a:srgbClr val="0000FF"/>
              </a:solidFill>
              <a:effectLst/>
              <a:latin typeface="Neo Sans Intel Medium" pitchFamily="34" charset="0"/>
            </a:endParaRPr>
          </a:p>
          <a:p>
            <a:pPr marL="800100" lvl="1" indent="-342900">
              <a:lnSpc>
                <a:spcPct val="120000"/>
              </a:lnSpc>
              <a:spcBef>
                <a:spcPct val="20000"/>
              </a:spcBef>
              <a:buClr>
                <a:schemeClr val="tx2"/>
              </a:buClr>
              <a:buFont typeface="Wingdings" pitchFamily="2" charset="2"/>
              <a:buChar char="ü"/>
            </a:pPr>
            <a:r>
              <a:rPr lang="en-US" altLang="zh-CN" sz="2400" dirty="0" smtClean="0">
                <a:solidFill>
                  <a:srgbClr val="333333"/>
                </a:solidFill>
                <a:effectLst/>
                <a:latin typeface="Neo Sans Intel Medium" pitchFamily="34" charset="0"/>
              </a:rPr>
              <a:t>New medium for tangram-style animation</a:t>
            </a:r>
          </a:p>
          <a:p>
            <a:pPr marL="800100" lvl="1" indent="-342900">
              <a:lnSpc>
                <a:spcPct val="120000"/>
              </a:lnSpc>
              <a:spcBef>
                <a:spcPct val="20000"/>
              </a:spcBef>
              <a:buClr>
                <a:schemeClr val="tx2"/>
              </a:buClr>
              <a:buFont typeface="Wingdings" pitchFamily="2" charset="2"/>
              <a:buChar char="ü"/>
            </a:pPr>
            <a:r>
              <a:rPr lang="en-US" altLang="zh-CN" sz="2400" dirty="0" smtClean="0">
                <a:solidFill>
                  <a:srgbClr val="333333"/>
                </a:solidFill>
                <a:effectLst/>
                <a:latin typeface="Neo Sans Intel Medium" pitchFamily="34" charset="0"/>
              </a:rPr>
              <a:t>Combining virtual and reality</a:t>
            </a:r>
          </a:p>
          <a:p>
            <a:pPr marL="800100" lvl="1" indent="-342900">
              <a:lnSpc>
                <a:spcPct val="120000"/>
              </a:lnSpc>
              <a:spcBef>
                <a:spcPct val="20000"/>
              </a:spcBef>
              <a:buClr>
                <a:schemeClr val="tx2"/>
              </a:buClr>
              <a:buFont typeface="Wingdings" pitchFamily="2" charset="2"/>
              <a:buChar char="ü"/>
            </a:pPr>
            <a:r>
              <a:rPr lang="en-US" altLang="zh-CN" sz="2400" dirty="0" smtClean="0">
                <a:solidFill>
                  <a:srgbClr val="333333"/>
                </a:solidFill>
                <a:effectLst/>
                <a:latin typeface="Neo Sans Intel Medium" pitchFamily="34" charset="0"/>
              </a:rPr>
              <a:t>More intuitive and natural operation way</a:t>
            </a:r>
          </a:p>
          <a:p>
            <a:pPr marL="800100" lvl="1" indent="-342900">
              <a:lnSpc>
                <a:spcPct val="120000"/>
              </a:lnSpc>
              <a:spcBef>
                <a:spcPct val="20000"/>
              </a:spcBef>
              <a:buClr>
                <a:schemeClr val="tx2"/>
              </a:buClr>
              <a:buFont typeface="Wingdings" pitchFamily="2" charset="2"/>
              <a:buChar char="ü"/>
            </a:pPr>
            <a:r>
              <a:rPr lang="en-US" altLang="zh-CN" sz="2400" dirty="0" smtClean="0">
                <a:solidFill>
                  <a:srgbClr val="333333"/>
                </a:solidFill>
                <a:effectLst/>
                <a:latin typeface="Neo Sans Intel Medium" pitchFamily="34" charset="0"/>
              </a:rPr>
              <a:t>Supporting multi-user cooperation</a:t>
            </a:r>
            <a:endParaRPr lang="en-US" altLang="zh-CN" sz="2400" dirty="0">
              <a:solidFill>
                <a:srgbClr val="333333"/>
              </a:solidFill>
              <a:effectLst/>
              <a:latin typeface="Neo Sans Intel Medium" pitchFamily="34" charset="0"/>
            </a:endParaRPr>
          </a:p>
          <a:p>
            <a:pPr marL="800100" lvl="1" indent="-342900">
              <a:lnSpc>
                <a:spcPct val="120000"/>
              </a:lnSpc>
              <a:spcBef>
                <a:spcPct val="20000"/>
              </a:spcBef>
              <a:buClr>
                <a:schemeClr val="tx2"/>
              </a:buClr>
              <a:buFont typeface="Wingdings" pitchFamily="2" charset="2"/>
              <a:buChar char="ü"/>
            </a:pPr>
            <a:r>
              <a:rPr lang="en-US" sz="2400" dirty="0" smtClean="0">
                <a:solidFill>
                  <a:srgbClr val="333333"/>
                </a:solidFill>
                <a:effectLst/>
                <a:latin typeface="Neo Sans Intel Medium" pitchFamily="34" charset="0"/>
              </a:rPr>
              <a:t>Live show and engaging with audience at the same time</a:t>
            </a:r>
            <a:endParaRPr lang="en-US" sz="2400" dirty="0">
              <a:solidFill>
                <a:srgbClr val="333333"/>
              </a:solidFill>
              <a:effectLst/>
              <a:latin typeface="Neo Sans Intel Medium" pitchFamily="34" charset="0"/>
            </a:endParaRPr>
          </a:p>
          <a:p>
            <a:pPr marL="342900" indent="-342900">
              <a:lnSpc>
                <a:spcPct val="120000"/>
              </a:lnSpc>
              <a:spcBef>
                <a:spcPct val="20000"/>
              </a:spcBef>
              <a:buClr>
                <a:schemeClr val="tx2"/>
              </a:buClr>
              <a:buFont typeface="Arial" pitchFamily="34" charset="0"/>
              <a:buChar char="•"/>
            </a:pPr>
            <a:endParaRPr lang="en-US" sz="2400" dirty="0" smtClean="0">
              <a:solidFill>
                <a:srgbClr val="333333"/>
              </a:solidFill>
              <a:effectLst/>
              <a:latin typeface="Neo Sans Intel Medium" pitchFamily="34" charset="0"/>
            </a:endParaRPr>
          </a:p>
        </p:txBody>
      </p:sp>
      <p:sp>
        <p:nvSpPr>
          <p:cNvPr id="9"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Tree>
    <p:extLst>
      <p:ext uri="{BB962C8B-B14F-4D97-AF65-F5344CB8AC3E}">
        <p14:creationId xmlns:p14="http://schemas.microsoft.com/office/powerpoint/2010/main" val="5452257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p:spPr>
        <p:txBody>
          <a:bodyPr/>
          <a:lstStyle/>
          <a:p>
            <a:r>
              <a:rPr lang="en-US" sz="3600" kern="1200" dirty="0">
                <a:effectLst>
                  <a:outerShdw blurRad="38100" dist="38100" dir="2700000" algn="tl">
                    <a:srgbClr val="000000">
                      <a:alpha val="43137"/>
                    </a:srgbClr>
                  </a:outerShdw>
                </a:effectLst>
                <a:latin typeface="Comic Sans MS"/>
                <a:cs typeface="Comic Sans MS"/>
              </a:rPr>
              <a:t>Challenges</a:t>
            </a:r>
          </a:p>
        </p:txBody>
      </p:sp>
      <p:sp>
        <p:nvSpPr>
          <p:cNvPr id="7" name="Text Box 4"/>
          <p:cNvSpPr txBox="1">
            <a:spLocks noChangeArrowheads="1"/>
          </p:cNvSpPr>
          <p:nvPr/>
        </p:nvSpPr>
        <p:spPr bwMode="auto">
          <a:xfrm>
            <a:off x="551352" y="1066451"/>
            <a:ext cx="8071948" cy="4345805"/>
          </a:xfrm>
          <a:prstGeom prst="rect">
            <a:avLst/>
          </a:prstGeom>
          <a:noFill/>
          <a:ln w="50800" algn="ctr">
            <a:noFill/>
            <a:miter lim="800000"/>
            <a:headEnd/>
            <a:tailEnd/>
          </a:ln>
          <a:effectLst/>
        </p:spPr>
        <p:txBody>
          <a:bodyPr wrap="square" lIns="0" tIns="0" rIns="0" bIns="0" anchor="b">
            <a:spAutoFit/>
          </a:bodyPr>
          <a:lstStyle/>
          <a:p>
            <a:pPr marL="457200" indent="-457200">
              <a:lnSpc>
                <a:spcPct val="120000"/>
              </a:lnSpc>
              <a:spcBef>
                <a:spcPct val="20000"/>
              </a:spcBef>
              <a:buClr>
                <a:schemeClr val="tx2"/>
              </a:buClr>
              <a:buFont typeface="Heiti SC Light"/>
              <a:buChar char="?"/>
            </a:pPr>
            <a:r>
              <a:rPr lang="en-US" sz="2400" dirty="0" smtClean="0">
                <a:solidFill>
                  <a:srgbClr val="333333"/>
                </a:solidFill>
                <a:effectLst/>
                <a:latin typeface="Neo Sans Intel Medium" pitchFamily="34" charset="0"/>
              </a:rPr>
              <a:t>How to define the connections between each pieces</a:t>
            </a:r>
          </a:p>
          <a:p>
            <a:pPr marL="457200" indent="-457200">
              <a:lnSpc>
                <a:spcPct val="120000"/>
              </a:lnSpc>
              <a:spcBef>
                <a:spcPct val="20000"/>
              </a:spcBef>
              <a:buClr>
                <a:schemeClr val="tx2"/>
              </a:buClr>
              <a:buFont typeface="Heiti SC Light"/>
              <a:buChar char="?"/>
            </a:pPr>
            <a:r>
              <a:rPr lang="en-US" sz="2400" dirty="0" smtClean="0">
                <a:solidFill>
                  <a:srgbClr val="333333"/>
                </a:solidFill>
                <a:effectLst/>
                <a:latin typeface="Neo Sans Intel Medium" pitchFamily="34" charset="0"/>
              </a:rPr>
              <a:t>How to differentiate each pieces</a:t>
            </a:r>
          </a:p>
          <a:p>
            <a:pPr marL="457200" indent="-457200">
              <a:lnSpc>
                <a:spcPct val="120000"/>
              </a:lnSpc>
              <a:spcBef>
                <a:spcPct val="20000"/>
              </a:spcBef>
              <a:buClr>
                <a:schemeClr val="tx2"/>
              </a:buClr>
              <a:buFont typeface="Heiti SC Light"/>
              <a:buChar char="?"/>
            </a:pPr>
            <a:r>
              <a:rPr lang="en-US" sz="2400" dirty="0" smtClean="0">
                <a:solidFill>
                  <a:srgbClr val="333333"/>
                </a:solidFill>
                <a:effectLst/>
                <a:latin typeface="Neo Sans Intel Medium" pitchFamily="34" charset="0"/>
              </a:rPr>
              <a:t>How to make physical pieces automatically form characters without collision of pieces</a:t>
            </a:r>
            <a:r>
              <a:rPr lang="en-US" altLang="zh-CN" sz="2400" dirty="0">
                <a:solidFill>
                  <a:srgbClr val="333333"/>
                </a:solidFill>
                <a:effectLst/>
                <a:latin typeface="Neo Sans Intel Medium" pitchFamily="34" charset="0"/>
              </a:rPr>
              <a:t> </a:t>
            </a:r>
            <a:endParaRPr lang="en-US" sz="2400" dirty="0" smtClean="0">
              <a:solidFill>
                <a:srgbClr val="333333"/>
              </a:solidFill>
              <a:effectLst/>
              <a:latin typeface="Neo Sans Intel Medium" pitchFamily="34" charset="0"/>
            </a:endParaRPr>
          </a:p>
          <a:p>
            <a:pPr marL="457200" indent="-457200">
              <a:lnSpc>
                <a:spcPct val="120000"/>
              </a:lnSpc>
              <a:spcBef>
                <a:spcPct val="20000"/>
              </a:spcBef>
              <a:buClr>
                <a:schemeClr val="tx2"/>
              </a:buClr>
              <a:buFont typeface="Heiti SC Light"/>
              <a:buChar char="?"/>
            </a:pPr>
            <a:r>
              <a:rPr lang="en-US" sz="2400" dirty="0" smtClean="0">
                <a:solidFill>
                  <a:srgbClr val="333333"/>
                </a:solidFill>
                <a:effectLst/>
                <a:latin typeface="Neo Sans Intel Medium" pitchFamily="34" charset="0"/>
              </a:rPr>
              <a:t>How to trigger several actions simultaneously</a:t>
            </a:r>
            <a:r>
              <a:rPr lang="en-US" altLang="zh-CN" sz="2400" dirty="0">
                <a:solidFill>
                  <a:srgbClr val="333333"/>
                </a:solidFill>
                <a:effectLst/>
                <a:latin typeface="Neo Sans Intel Medium" pitchFamily="34" charset="0"/>
              </a:rPr>
              <a:t> </a:t>
            </a:r>
            <a:endParaRPr lang="en-US" sz="2400" dirty="0" smtClean="0">
              <a:solidFill>
                <a:srgbClr val="333333"/>
              </a:solidFill>
              <a:effectLst/>
              <a:latin typeface="Neo Sans Intel Medium" pitchFamily="34" charset="0"/>
            </a:endParaRPr>
          </a:p>
          <a:p>
            <a:pPr marL="457200" indent="-457200">
              <a:lnSpc>
                <a:spcPct val="120000"/>
              </a:lnSpc>
              <a:spcBef>
                <a:spcPct val="20000"/>
              </a:spcBef>
              <a:buClr>
                <a:schemeClr val="tx2"/>
              </a:buClr>
              <a:buFont typeface="Heiti SC Light"/>
              <a:buChar char="?"/>
            </a:pPr>
            <a:r>
              <a:rPr lang="en-US" sz="2400" dirty="0" smtClean="0">
                <a:solidFill>
                  <a:srgbClr val="333333"/>
                </a:solidFill>
                <a:effectLst/>
                <a:latin typeface="Neo Sans Intel Medium" pitchFamily="34" charset="0"/>
              </a:rPr>
              <a:t>How to control physical characters’ movement accurately considering friction and other factors</a:t>
            </a:r>
            <a:r>
              <a:rPr lang="en-US" altLang="zh-CN" sz="2400" dirty="0">
                <a:solidFill>
                  <a:srgbClr val="333333"/>
                </a:solidFill>
                <a:effectLst/>
                <a:latin typeface="Neo Sans Intel Medium" pitchFamily="34" charset="0"/>
              </a:rPr>
              <a:t> </a:t>
            </a:r>
            <a:endParaRPr lang="en-US" altLang="zh-CN" sz="2400" dirty="0" smtClean="0">
              <a:solidFill>
                <a:srgbClr val="333333"/>
              </a:solidFill>
              <a:effectLst/>
              <a:latin typeface="Neo Sans Intel Medium" pitchFamily="34" charset="0"/>
            </a:endParaRPr>
          </a:p>
          <a:p>
            <a:pPr marL="457200" indent="-457200">
              <a:lnSpc>
                <a:spcPct val="120000"/>
              </a:lnSpc>
              <a:spcBef>
                <a:spcPct val="20000"/>
              </a:spcBef>
              <a:buClr>
                <a:schemeClr val="tx2"/>
              </a:buClr>
              <a:buFont typeface="Heiti SC Light"/>
              <a:buChar char="?"/>
            </a:pPr>
            <a:r>
              <a:rPr lang="en-US" sz="2400" dirty="0" smtClean="0">
                <a:solidFill>
                  <a:srgbClr val="333333"/>
                </a:solidFill>
                <a:effectLst/>
                <a:latin typeface="Neo Sans Intel Medium" pitchFamily="34" charset="0"/>
              </a:rPr>
              <a:t>How to design a better system for perfect cooperation between users</a:t>
            </a:r>
          </a:p>
        </p:txBody>
      </p:sp>
      <p:sp>
        <p:nvSpPr>
          <p:cNvPr id="8"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Tree>
    <p:extLst>
      <p:ext uri="{BB962C8B-B14F-4D97-AF65-F5344CB8AC3E}">
        <p14:creationId xmlns:p14="http://schemas.microsoft.com/office/powerpoint/2010/main" val="296076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spLocks noGrp="1"/>
          </p:cNvSpPr>
          <p:nvPr>
            <p:ph type="ftr" sz="quarter" idx="10"/>
          </p:nvPr>
        </p:nvSpPr>
        <p:spPr/>
        <p:txBody>
          <a:bodyPr/>
          <a:lstStyle/>
          <a:p>
            <a:r>
              <a:rPr lang="en-US"/>
              <a:t>Intel Confidential - NDA</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dirty="0" smtClean="0"/>
              <a:t>April 09, 2013</a:t>
            </a:r>
            <a:endParaRPr lang="en-US" dirty="0"/>
          </a:p>
        </p:txBody>
      </p:sp>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p:spPr>
        <p:txBody>
          <a:bodyPr/>
          <a:lstStyle/>
          <a:p>
            <a:r>
              <a:rPr lang="en-US"/>
              <a:t>Legal Notices</a:t>
            </a:r>
          </a:p>
        </p:txBody>
      </p:sp>
      <p:sp>
        <p:nvSpPr>
          <p:cNvPr id="7" name="Text Box 4"/>
          <p:cNvSpPr txBox="1">
            <a:spLocks noChangeArrowheads="1"/>
          </p:cNvSpPr>
          <p:nvPr/>
        </p:nvSpPr>
        <p:spPr bwMode="auto">
          <a:xfrm>
            <a:off x="403388" y="1328726"/>
            <a:ext cx="8440738" cy="3850285"/>
          </a:xfrm>
          <a:prstGeom prst="rect">
            <a:avLst/>
          </a:prstGeom>
          <a:noFill/>
          <a:ln w="50800" algn="ctr">
            <a:noFill/>
            <a:miter lim="800000"/>
            <a:headEnd/>
            <a:tailEnd/>
          </a:ln>
          <a:effectLst/>
        </p:spPr>
        <p:txBody>
          <a:bodyPr wrap="square" lIns="0" tIns="0" rIns="0" bIns="0" anchor="b">
            <a:spAutoFit/>
          </a:bodyPr>
          <a:lstStyle/>
          <a:p>
            <a:pPr marL="225425" indent="-225425">
              <a:lnSpc>
                <a:spcPct val="90000"/>
              </a:lnSpc>
              <a:spcBef>
                <a:spcPct val="20000"/>
              </a:spcBef>
              <a:buFontTx/>
              <a:buChar char="•"/>
            </a:pPr>
            <a:r>
              <a:rPr lang="en-US" sz="1200" dirty="0" smtClean="0">
                <a:solidFill>
                  <a:srgbClr val="333333"/>
                </a:solidFill>
                <a:effectLst/>
                <a:latin typeface="Neo Sans Intel Medium" pitchFamily="34" charset="0"/>
              </a:rPr>
              <a:t>INFORMATION IN THIS DOCUMENT IS PROVIDED IN CONNECTION WITH INTEL® PRODUCTS. NO LICENSE, EXPRESS OR IMPLIED, BY ESTOPPEL OR OTHERWISE, TO ANY INTELLECTUAL PROPERTY RIGHTS IS GRANTED BY THIS DOCUMENT. EXCEPT AS PROVIDED IN INTEL’S TERMS AND CONDITIONS OF SALE FOR SUCH PRODUCTS, INTEL ASSUMES NO LIABILITY WHATSOEVER, AND INTEL DISCLAIMS ANY EXPRESS OR IMPLIED WARRANTY, RELATING TO SALE AND/OR USE OF INTEL® PRODUCTS INCLUDING LIABILITY OR WARRANTIES RELATING TO FITNESS FOR A PARTICULAR PURPOSE, MERCHANTABILITY, OR INFRINGEMENT OF ANY PATENT, COPYRIGHT OR OTHER INTELLECTUAL PROPERTY RIGHT. INTEL PRODUCTS ARE NOT INTENDED FOR USE IN MEDICAL, LIFE SAVING, OR LIFE SUSTAINING APPLICATIONS. </a:t>
            </a:r>
          </a:p>
          <a:p>
            <a:pPr marL="225425" indent="-225425">
              <a:lnSpc>
                <a:spcPct val="90000"/>
              </a:lnSpc>
              <a:spcBef>
                <a:spcPct val="20000"/>
              </a:spcBef>
              <a:buFontTx/>
              <a:buChar char="•"/>
            </a:pPr>
            <a:r>
              <a:rPr lang="en-US" sz="1200" dirty="0" smtClean="0">
                <a:solidFill>
                  <a:srgbClr val="333333"/>
                </a:solidFill>
                <a:effectLst/>
                <a:latin typeface="Neo Sans Intel Medium" pitchFamily="34" charset="0"/>
              </a:rPr>
              <a:t>Intel may make changes to specifications and product descriptions at any time, without notice.</a:t>
            </a:r>
          </a:p>
          <a:p>
            <a:pPr marL="225425" indent="-225425">
              <a:lnSpc>
                <a:spcPct val="90000"/>
              </a:lnSpc>
              <a:spcBef>
                <a:spcPct val="20000"/>
              </a:spcBef>
              <a:buFontTx/>
              <a:buChar char="•"/>
            </a:pPr>
            <a:r>
              <a:rPr lang="en-US" sz="1200" dirty="0" smtClean="0">
                <a:solidFill>
                  <a:srgbClr val="333333"/>
                </a:solidFill>
                <a:effectLst/>
                <a:latin typeface="Neo Sans Intel Medium" pitchFamily="34" charset="0"/>
              </a:rPr>
              <a:t>All products, dates, and figures specified are preliminary based on current expectations, and are subject to change without notice.</a:t>
            </a:r>
          </a:p>
          <a:p>
            <a:pPr marL="225425" indent="-225425">
              <a:lnSpc>
                <a:spcPct val="90000"/>
              </a:lnSpc>
              <a:spcBef>
                <a:spcPct val="20000"/>
              </a:spcBef>
              <a:buFontTx/>
              <a:buChar char="•"/>
            </a:pPr>
            <a:r>
              <a:rPr lang="en-US" sz="1200" dirty="0" smtClean="0">
                <a:solidFill>
                  <a:srgbClr val="333333"/>
                </a:solidFill>
                <a:effectLst/>
                <a:latin typeface="Neo Sans Intel Medium" pitchFamily="34" charset="0"/>
              </a:rPr>
              <a:t>Intel, processors, chipsets, and desktop boards may contain design defects or errors known as errata, which may cause the product to deviate from published specifications. Current characterized errata are available on request.</a:t>
            </a:r>
          </a:p>
          <a:p>
            <a:pPr marL="225425" indent="-225425">
              <a:lnSpc>
                <a:spcPct val="75000"/>
              </a:lnSpc>
              <a:buFontTx/>
              <a:buChar char="•"/>
            </a:pPr>
            <a:r>
              <a:rPr lang="en-US" sz="1200" dirty="0" smtClean="0">
                <a:solidFill>
                  <a:srgbClr val="333333"/>
                </a:solidFill>
                <a:effectLst/>
                <a:latin typeface="Neo Sans Intel Medium" pitchFamily="34" charset="0"/>
              </a:rPr>
              <a:t>[</a:t>
            </a:r>
            <a:r>
              <a:rPr lang="en-US" sz="1200" dirty="0" smtClean="0">
                <a:solidFill>
                  <a:srgbClr val="FF0000"/>
                </a:solidFill>
                <a:effectLst/>
                <a:latin typeface="Neo Sans Intel Medium" pitchFamily="34" charset="0"/>
              </a:rPr>
              <a:t>ADD ANY CODE NAMES FROM FOILS</a:t>
            </a:r>
            <a:r>
              <a:rPr lang="en-US" sz="1200" dirty="0" smtClean="0">
                <a:solidFill>
                  <a:srgbClr val="333333"/>
                </a:solidFill>
                <a:effectLst/>
                <a:latin typeface="Neo Sans Intel Medium" pitchFamily="34" charset="0"/>
              </a:rPr>
              <a:t>] and other code names featured are used internally within Intel to identify products that are in development and not yet publicly announced for release.  Customers, licensees and other third parties are not authorized by Intel to use code names in advertising, promotion or marketing of any product or services and any such use of Intel's internal code names is at the sole risk of the user </a:t>
            </a:r>
          </a:p>
          <a:p>
            <a:pPr marL="225425" indent="-225425">
              <a:lnSpc>
                <a:spcPct val="75000"/>
              </a:lnSpc>
              <a:buFontTx/>
              <a:buChar char="•"/>
            </a:pPr>
            <a:r>
              <a:rPr lang="en-US" sz="1200" dirty="0" smtClean="0">
                <a:solidFill>
                  <a:srgbClr val="333333"/>
                </a:solidFill>
                <a:effectLst/>
                <a:latin typeface="Neo Sans Intel Medium" pitchFamily="34" charset="0"/>
              </a:rPr>
              <a:t>Performance tests and ratings are measured using specific computer systems and/or components and reflect the approximate performance of Intel products as measured by those tests.  Any difference in system hardware or software design or configuration may affect actual performance.  </a:t>
            </a:r>
          </a:p>
          <a:p>
            <a:pPr marL="225425" indent="-225425">
              <a:lnSpc>
                <a:spcPct val="90000"/>
              </a:lnSpc>
              <a:spcBef>
                <a:spcPct val="20000"/>
              </a:spcBef>
              <a:buFontTx/>
              <a:buChar char="•"/>
            </a:pPr>
            <a:r>
              <a:rPr lang="en-US" sz="1200" dirty="0" smtClean="0">
                <a:solidFill>
                  <a:srgbClr val="333333"/>
                </a:solidFill>
                <a:effectLst/>
                <a:latin typeface="Neo Sans Intel Medium" pitchFamily="34" charset="0"/>
              </a:rPr>
              <a:t>Intel, Intel Inside, [</a:t>
            </a:r>
            <a:r>
              <a:rPr lang="en-US" sz="1200" dirty="0" smtClean="0">
                <a:solidFill>
                  <a:srgbClr val="FF0000"/>
                </a:solidFill>
                <a:effectLst/>
                <a:latin typeface="Neo Sans Intel Medium" pitchFamily="34" charset="0"/>
              </a:rPr>
              <a:t>ADD ANY OTHER INTEL TRADEMARKS OR LOGO IN FOILS</a:t>
            </a:r>
            <a:r>
              <a:rPr lang="en-US" sz="1200" dirty="0" smtClean="0">
                <a:solidFill>
                  <a:srgbClr val="333333"/>
                </a:solidFill>
                <a:effectLst/>
                <a:latin typeface="Neo Sans Intel Medium" pitchFamily="34" charset="0"/>
              </a:rPr>
              <a:t>] and the Intel logo are trademarks of Intel Corporation in the United States and other countries.  </a:t>
            </a:r>
          </a:p>
          <a:p>
            <a:pPr marL="225425" indent="-225425">
              <a:lnSpc>
                <a:spcPct val="90000"/>
              </a:lnSpc>
              <a:spcBef>
                <a:spcPct val="20000"/>
              </a:spcBef>
              <a:buFontTx/>
              <a:buChar char="•"/>
            </a:pPr>
            <a:r>
              <a:rPr lang="en-US" sz="1200" dirty="0" smtClean="0">
                <a:solidFill>
                  <a:srgbClr val="333333"/>
                </a:solidFill>
                <a:effectLst/>
                <a:latin typeface="Neo Sans Intel Medium" pitchFamily="34" charset="0"/>
              </a:rPr>
              <a:t>*Other names and brands may be claimed as the property of others.</a:t>
            </a:r>
          </a:p>
          <a:p>
            <a:pPr marL="225425" indent="-225425">
              <a:lnSpc>
                <a:spcPct val="90000"/>
              </a:lnSpc>
              <a:spcBef>
                <a:spcPct val="20000"/>
              </a:spcBef>
              <a:buFontTx/>
              <a:buChar char="•"/>
            </a:pPr>
            <a:r>
              <a:rPr lang="en-US" sz="1200" dirty="0" smtClean="0">
                <a:solidFill>
                  <a:srgbClr val="333333"/>
                </a:solidFill>
                <a:effectLst/>
                <a:latin typeface="Neo Sans Intel Medium" pitchFamily="34" charset="0"/>
              </a:rPr>
              <a:t>Copyright © 2009 Intel Corporation.</a:t>
            </a:r>
            <a:endParaRPr lang="en-US" sz="1200" dirty="0">
              <a:solidFill>
                <a:srgbClr val="333333"/>
              </a:solidFill>
              <a:effectLst/>
              <a:latin typeface="Neo Sans Intel Medium" pitchFamily="34" charset="0"/>
            </a:endParaRPr>
          </a:p>
        </p:txBody>
      </p:sp>
    </p:spTree>
    <p:extLst>
      <p:ext uri="{BB962C8B-B14F-4D97-AF65-F5344CB8AC3E}">
        <p14:creationId xmlns:p14="http://schemas.microsoft.com/office/powerpoint/2010/main" val="31639056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Outline</a:t>
            </a:r>
            <a:endParaRPr lang="zh-CN" altLang="en-US" dirty="0"/>
          </a:p>
        </p:txBody>
      </p:sp>
      <p:sp>
        <p:nvSpPr>
          <p:cNvPr id="5" name="内容占位符 4"/>
          <p:cNvSpPr>
            <a:spLocks noGrp="1"/>
          </p:cNvSpPr>
          <p:nvPr>
            <p:ph idx="1"/>
          </p:nvPr>
        </p:nvSpPr>
        <p:spPr/>
        <p:txBody>
          <a:bodyPr/>
          <a:lstStyle/>
          <a:p>
            <a:r>
              <a:rPr lang="en-US" altLang="zh-CN" dirty="0">
                <a:latin typeface="Comic Sans MS"/>
                <a:cs typeface="Comic Sans MS"/>
              </a:rPr>
              <a:t>Motivation Exploration</a:t>
            </a:r>
          </a:p>
          <a:p>
            <a:pPr lvl="1">
              <a:buFont typeface="Wingdings" pitchFamily="2" charset="2"/>
              <a:buChar char="ü"/>
            </a:pPr>
            <a:r>
              <a:rPr lang="en-US" altLang="zh-CN" dirty="0"/>
              <a:t>Introduction to tangram</a:t>
            </a:r>
          </a:p>
          <a:p>
            <a:pPr lvl="1">
              <a:buFont typeface="Wingdings" pitchFamily="2" charset="2"/>
              <a:buChar char="ü"/>
            </a:pPr>
            <a:r>
              <a:rPr lang="en-US" altLang="zh-CN" dirty="0"/>
              <a:t>W</a:t>
            </a:r>
            <a:r>
              <a:rPr lang="en-US" altLang="zh-CN" dirty="0" smtClean="0"/>
              <a:t>ays </a:t>
            </a:r>
            <a:r>
              <a:rPr lang="en-US" altLang="zh-CN" dirty="0"/>
              <a:t>for making animation</a:t>
            </a:r>
          </a:p>
          <a:p>
            <a:r>
              <a:rPr lang="en-US" altLang="zh-CN" dirty="0">
                <a:latin typeface="Comic Sans MS"/>
                <a:cs typeface="Comic Sans MS"/>
              </a:rPr>
              <a:t>uTable</a:t>
            </a:r>
          </a:p>
          <a:p>
            <a:r>
              <a:rPr lang="en-US" altLang="zh-CN" dirty="0" err="1">
                <a:latin typeface="Comic Sans MS"/>
                <a:cs typeface="Comic Sans MS"/>
              </a:rPr>
              <a:t>TangramTheatre</a:t>
            </a:r>
            <a:endParaRPr lang="en-US" altLang="zh-CN" dirty="0">
              <a:latin typeface="Comic Sans MS"/>
              <a:cs typeface="Comic Sans MS"/>
            </a:endParaRPr>
          </a:p>
          <a:p>
            <a:pPr lvl="1">
              <a:buFont typeface="Wingdings" pitchFamily="2" charset="2"/>
              <a:buChar char="ü"/>
            </a:pPr>
            <a:r>
              <a:rPr lang="en-US" altLang="zh-CN" dirty="0"/>
              <a:t>Making character</a:t>
            </a:r>
          </a:p>
          <a:p>
            <a:pPr lvl="1">
              <a:buFont typeface="Wingdings" pitchFamily="2" charset="2"/>
              <a:buChar char="ü"/>
            </a:pPr>
            <a:r>
              <a:rPr lang="en-US" altLang="zh-CN" dirty="0"/>
              <a:t>Combing Virtual and Reality</a:t>
            </a:r>
          </a:p>
          <a:p>
            <a:pPr lvl="1">
              <a:buFont typeface="Wingdings" pitchFamily="2" charset="2"/>
              <a:buChar char="ü"/>
            </a:pPr>
            <a:r>
              <a:rPr lang="en-US" altLang="zh-CN" dirty="0"/>
              <a:t>Define actions and patterns</a:t>
            </a:r>
          </a:p>
          <a:p>
            <a:pPr lvl="1">
              <a:buFont typeface="Wingdings" pitchFamily="2" charset="2"/>
              <a:buChar char="ü"/>
            </a:pPr>
            <a:r>
              <a:rPr lang="en-US" altLang="zh-CN" dirty="0"/>
              <a:t>Live show</a:t>
            </a:r>
          </a:p>
          <a:p>
            <a:r>
              <a:rPr lang="en-US" altLang="zh-CN" dirty="0">
                <a:latin typeface="Comic Sans MS"/>
                <a:cs typeface="Comic Sans MS"/>
              </a:rPr>
              <a:t>Conclusion</a:t>
            </a:r>
          </a:p>
          <a:p>
            <a:r>
              <a:rPr lang="en-US" altLang="zh-CN" dirty="0" smtClean="0">
                <a:latin typeface="Comic Sans MS"/>
                <a:cs typeface="Comic Sans MS"/>
              </a:rPr>
              <a:t>Challenges</a:t>
            </a:r>
            <a:endParaRPr lang="zh-CN" altLang="en-US" dirty="0">
              <a:latin typeface="Comic Sans MS"/>
              <a:cs typeface="Comic Sans MS"/>
            </a:endParaRPr>
          </a:p>
        </p:txBody>
      </p:sp>
      <p:sp>
        <p:nvSpPr>
          <p:cNvPr id="3" name="页脚占位符 2"/>
          <p:cNvSpPr>
            <a:spLocks noGrp="1"/>
          </p:cNvSpPr>
          <p:nvPr>
            <p:ph type="ftr" sz="quarter" idx="11"/>
          </p:nvPr>
        </p:nvSpPr>
        <p:spPr/>
        <p:txBody>
          <a:bodyPr/>
          <a:lstStyle/>
          <a:p>
            <a:r>
              <a:rPr lang="en-US" smtClean="0"/>
              <a:t>Intel Confidential - NDA</a:t>
            </a:r>
            <a:endParaRPr lang="en-US"/>
          </a:p>
        </p:txBody>
      </p:sp>
      <p:sp>
        <p:nvSpPr>
          <p:cNvPr id="7"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Tree>
    <p:extLst>
      <p:ext uri="{BB962C8B-B14F-4D97-AF65-F5344CB8AC3E}">
        <p14:creationId xmlns:p14="http://schemas.microsoft.com/office/powerpoint/2010/main" val="30984560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p:spPr>
        <p:txBody>
          <a:bodyPr/>
          <a:lstStyle/>
          <a:p>
            <a:r>
              <a:rPr lang="en-US" sz="3200" dirty="0" smtClean="0">
                <a:latin typeface="Comic Sans MS"/>
                <a:cs typeface="Comic Sans MS"/>
              </a:rPr>
              <a:t>Motivation Exploration</a:t>
            </a:r>
            <a:endParaRPr lang="en-US" sz="3200" dirty="0">
              <a:latin typeface="Comic Sans MS"/>
              <a:cs typeface="Comic Sans MS"/>
            </a:endParaRPr>
          </a:p>
        </p:txBody>
      </p:sp>
      <p:sp>
        <p:nvSpPr>
          <p:cNvPr id="7" name="Text Box 4"/>
          <p:cNvSpPr txBox="1">
            <a:spLocks noChangeArrowheads="1"/>
          </p:cNvSpPr>
          <p:nvPr/>
        </p:nvSpPr>
        <p:spPr bwMode="auto">
          <a:xfrm>
            <a:off x="500553" y="932936"/>
            <a:ext cx="6804152" cy="394980"/>
          </a:xfrm>
          <a:prstGeom prst="rect">
            <a:avLst/>
          </a:prstGeom>
          <a:noFill/>
          <a:ln w="50800" algn="ctr">
            <a:noFill/>
            <a:miter lim="800000"/>
            <a:headEnd/>
            <a:tailEnd/>
          </a:ln>
          <a:effectLst/>
        </p:spPr>
        <p:txBody>
          <a:bodyPr wrap="square" lIns="0" tIns="0" rIns="0" bIns="0" anchor="b">
            <a:spAutoFit/>
          </a:bodyPr>
          <a:lstStyle/>
          <a:p>
            <a:pPr marL="225425" indent="-225425">
              <a:lnSpc>
                <a:spcPct val="90000"/>
              </a:lnSpc>
              <a:spcBef>
                <a:spcPct val="20000"/>
              </a:spcBef>
              <a:buFontTx/>
              <a:buChar char="•"/>
            </a:pPr>
            <a:r>
              <a:rPr lang="en-US" sz="2800" b="1" dirty="0" smtClean="0">
                <a:solidFill>
                  <a:srgbClr val="0860A8"/>
                </a:solidFill>
                <a:latin typeface="Comic Sans MS"/>
                <a:ea typeface="+mj-ea"/>
                <a:cs typeface="Comic Sans MS"/>
              </a:rPr>
              <a:t>Tom</a:t>
            </a:r>
            <a:r>
              <a:rPr lang="en-US" sz="2400" dirty="0" smtClean="0">
                <a:solidFill>
                  <a:srgbClr val="333333"/>
                </a:solidFill>
                <a:effectLst/>
                <a:latin typeface="Neo Sans Intel Medium" pitchFamily="34" charset="0"/>
              </a:rPr>
              <a:t> </a:t>
            </a:r>
            <a:r>
              <a:rPr lang="en-US" altLang="zh-CN" sz="2400" dirty="0" smtClean="0">
                <a:solidFill>
                  <a:srgbClr val="333333"/>
                </a:solidFill>
                <a:effectLst/>
                <a:latin typeface="Neo Sans Intel Medium" pitchFamily="34" charset="0"/>
              </a:rPr>
              <a:t>found</a:t>
            </a:r>
            <a:r>
              <a:rPr lang="en-US" sz="2400" dirty="0" smtClean="0">
                <a:solidFill>
                  <a:srgbClr val="333333"/>
                </a:solidFill>
                <a:effectLst/>
                <a:latin typeface="Neo Sans Intel Medium" pitchFamily="34" charset="0"/>
              </a:rPr>
              <a:t> some interesting animations</a:t>
            </a:r>
          </a:p>
        </p:txBody>
      </p:sp>
      <p:sp>
        <p:nvSpPr>
          <p:cNvPr id="10" name="Text Box 4"/>
          <p:cNvSpPr txBox="1">
            <a:spLocks noChangeArrowheads="1"/>
          </p:cNvSpPr>
          <p:nvPr/>
        </p:nvSpPr>
        <p:spPr bwMode="auto">
          <a:xfrm>
            <a:off x="416592" y="4436978"/>
            <a:ext cx="6268892" cy="1465016"/>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FontTx/>
              <a:buChar char="•"/>
            </a:pPr>
            <a:r>
              <a:rPr lang="en-US" sz="2400" dirty="0" smtClean="0">
                <a:solidFill>
                  <a:srgbClr val="333333"/>
                </a:solidFill>
                <a:effectLst/>
                <a:latin typeface="Neo Sans Intel Medium" pitchFamily="34" charset="0"/>
              </a:rPr>
              <a:t>Animation Features</a:t>
            </a:r>
          </a:p>
          <a:p>
            <a:pPr marL="682625" lvl="1" indent="-225425">
              <a:lnSpc>
                <a:spcPct val="120000"/>
              </a:lnSpc>
              <a:spcBef>
                <a:spcPct val="20000"/>
              </a:spcBef>
              <a:buFontTx/>
              <a:buChar char="•"/>
            </a:pPr>
            <a:r>
              <a:rPr lang="en-US" sz="2400" dirty="0" smtClean="0">
                <a:solidFill>
                  <a:srgbClr val="0860A8"/>
                </a:solidFill>
                <a:effectLst/>
                <a:latin typeface="Neo Sans Intel Medium" pitchFamily="34" charset="0"/>
              </a:rPr>
              <a:t>Tangram-style </a:t>
            </a:r>
            <a:r>
              <a:rPr lang="zh-CN" altLang="en-US" sz="2400" dirty="0" smtClean="0">
                <a:solidFill>
                  <a:srgbClr val="0860A8"/>
                </a:solidFill>
                <a:effectLst/>
                <a:latin typeface="Neo Sans Intel Medium" pitchFamily="34" charset="0"/>
              </a:rPr>
              <a:t>（</a:t>
            </a:r>
            <a:r>
              <a:rPr lang="en-US" altLang="zh-CN" sz="2400" dirty="0" smtClean="0">
                <a:solidFill>
                  <a:srgbClr val="0860A8"/>
                </a:solidFill>
                <a:effectLst/>
                <a:latin typeface="Neo Sans Intel Medium" pitchFamily="34" charset="0"/>
              </a:rPr>
              <a:t>character appearance </a:t>
            </a:r>
            <a:r>
              <a:rPr lang="zh-CN" altLang="en-US" sz="2400" dirty="0" smtClean="0">
                <a:solidFill>
                  <a:srgbClr val="0860A8"/>
                </a:solidFill>
                <a:effectLst/>
                <a:latin typeface="Neo Sans Intel Medium" pitchFamily="34" charset="0"/>
              </a:rPr>
              <a:t>）</a:t>
            </a:r>
            <a:r>
              <a:rPr lang="en-US" sz="2400" dirty="0" smtClean="0">
                <a:solidFill>
                  <a:srgbClr val="0860A8"/>
                </a:solidFill>
                <a:effectLst/>
                <a:latin typeface="Neo Sans Intel Medium" pitchFamily="34" charset="0"/>
              </a:rPr>
              <a:t> </a:t>
            </a:r>
          </a:p>
          <a:p>
            <a:pPr marL="682625" lvl="1" indent="-225425">
              <a:lnSpc>
                <a:spcPct val="120000"/>
              </a:lnSpc>
              <a:spcBef>
                <a:spcPct val="20000"/>
              </a:spcBef>
              <a:buFontTx/>
              <a:buChar char="•"/>
            </a:pPr>
            <a:r>
              <a:rPr lang="en-US" sz="2400" dirty="0" smtClean="0">
                <a:solidFill>
                  <a:srgbClr val="0860A8"/>
                </a:solidFill>
                <a:effectLst/>
                <a:latin typeface="Neo Sans Intel Medium" pitchFamily="34" charset="0"/>
              </a:rPr>
              <a:t>Stop-</a:t>
            </a:r>
            <a:r>
              <a:rPr lang="en-US" altLang="zh-CN" sz="2400" dirty="0" smtClean="0">
                <a:solidFill>
                  <a:srgbClr val="0860A8"/>
                </a:solidFill>
                <a:effectLst/>
                <a:latin typeface="Neo Sans Intel Medium" pitchFamily="34" charset="0"/>
              </a:rPr>
              <a:t>M</a:t>
            </a:r>
            <a:r>
              <a:rPr lang="en-US" sz="2400" dirty="0" smtClean="0">
                <a:solidFill>
                  <a:srgbClr val="0860A8"/>
                </a:solidFill>
                <a:effectLst/>
                <a:latin typeface="Neo Sans Intel Medium" pitchFamily="34" charset="0"/>
              </a:rPr>
              <a:t>otion </a:t>
            </a:r>
            <a:r>
              <a:rPr lang="zh-CN" altLang="en-US" sz="2400" dirty="0" smtClean="0">
                <a:solidFill>
                  <a:srgbClr val="0860A8"/>
                </a:solidFill>
                <a:effectLst/>
                <a:latin typeface="Neo Sans Intel Medium" pitchFamily="34" charset="0"/>
              </a:rPr>
              <a:t>（</a:t>
            </a:r>
            <a:r>
              <a:rPr lang="en-US" altLang="zh-CN" sz="2400" dirty="0" smtClean="0">
                <a:solidFill>
                  <a:srgbClr val="0860A8"/>
                </a:solidFill>
                <a:effectLst/>
                <a:latin typeface="Neo Sans Intel Medium" pitchFamily="34" charset="0"/>
              </a:rPr>
              <a:t>animation style</a:t>
            </a:r>
            <a:r>
              <a:rPr lang="zh-CN" altLang="en-US" sz="2400" dirty="0" smtClean="0">
                <a:solidFill>
                  <a:srgbClr val="0860A8"/>
                </a:solidFill>
                <a:effectLst/>
                <a:latin typeface="Neo Sans Intel Medium" pitchFamily="34" charset="0"/>
              </a:rPr>
              <a:t>）</a:t>
            </a:r>
            <a:r>
              <a:rPr lang="en-US" sz="2400" dirty="0" smtClean="0">
                <a:solidFill>
                  <a:srgbClr val="0860A8"/>
                </a:solidFill>
                <a:effectLst/>
                <a:latin typeface="Neo Sans Intel Medium" pitchFamily="34" charset="0"/>
              </a:rPr>
              <a:t> </a:t>
            </a:r>
          </a:p>
        </p:txBody>
      </p:sp>
      <p:sp>
        <p:nvSpPr>
          <p:cNvPr id="9"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pic>
        <p:nvPicPr>
          <p:cNvPr id="12" name="[YYTvO]08.02.08.探索·发现_两千年来的那些游戏(三)：童戏(1) 00_33_02-00_33_36.wmv">
            <a:hlinkClick r:id="" action="ppaction://media"/>
          </p:cNvPr>
          <p:cNvPicPr preferRelativeResize="0">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118123" y="1487900"/>
            <a:ext cx="2917775" cy="2526275"/>
          </a:xfrm>
          <a:prstGeom prst="rect">
            <a:avLst/>
          </a:prstGeom>
          <a:ln w="25400">
            <a:solidFill>
              <a:srgbClr val="0000FF"/>
            </a:solidFill>
          </a:ln>
        </p:spPr>
      </p:pic>
      <p:pic>
        <p:nvPicPr>
          <p:cNvPr id="13" name="Tangram fight.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434106" y="1466376"/>
            <a:ext cx="3166761" cy="2533409"/>
          </a:xfrm>
          <a:prstGeom prst="rect">
            <a:avLst/>
          </a:prstGeom>
          <a:ln w="25400">
            <a:solidFill>
              <a:srgbClr val="0000FF"/>
            </a:solidFill>
          </a:ln>
        </p:spPr>
      </p:pic>
      <p:sp>
        <p:nvSpPr>
          <p:cNvPr id="2" name="Rectangle 1"/>
          <p:cNvSpPr/>
          <p:nvPr/>
        </p:nvSpPr>
        <p:spPr>
          <a:xfrm>
            <a:off x="594916" y="4008426"/>
            <a:ext cx="7035622" cy="369332"/>
          </a:xfrm>
          <a:prstGeom prst="rect">
            <a:avLst/>
          </a:prstGeom>
        </p:spPr>
        <p:txBody>
          <a:bodyPr wrap="square">
            <a:spAutoFit/>
          </a:bodyPr>
          <a:lstStyle/>
          <a:p>
            <a:r>
              <a:rPr lang="en-US" dirty="0" smtClean="0">
                <a:solidFill>
                  <a:srgbClr val="0860A8"/>
                </a:solidFill>
                <a:effectLst/>
                <a:latin typeface="Neo Sans Intel Medium" pitchFamily="34" charset="0"/>
              </a:rPr>
              <a:t>Wait</a:t>
            </a:r>
            <a:r>
              <a:rPr lang="en-US" altLang="zh-CN" dirty="0" smtClean="0">
                <a:solidFill>
                  <a:srgbClr val="0860A8"/>
                </a:solidFill>
                <a:effectLst/>
                <a:latin typeface="Neo Sans Intel Medium" pitchFamily="34" charset="0"/>
              </a:rPr>
              <a:t>ing</a:t>
            </a:r>
            <a:r>
              <a:rPr lang="en-US" dirty="0" smtClean="0">
                <a:solidFill>
                  <a:srgbClr val="0860A8"/>
                </a:solidFill>
                <a:effectLst/>
                <a:latin typeface="Neo Sans Intel Medium" pitchFamily="34" charset="0"/>
              </a:rPr>
              <a:t> for a</a:t>
            </a:r>
            <a:r>
              <a:rPr lang="en-US" altLang="zh-CN" dirty="0" smtClean="0">
                <a:solidFill>
                  <a:srgbClr val="0860A8"/>
                </a:solidFill>
                <a:effectLst/>
                <a:latin typeface="Neo Sans Intel Medium" pitchFamily="34" charset="0"/>
              </a:rPr>
              <a:t>nother</a:t>
            </a:r>
            <a:r>
              <a:rPr lang="en-US" dirty="0" smtClean="0">
                <a:solidFill>
                  <a:srgbClr val="0860A8"/>
                </a:solidFill>
                <a:effectLst/>
                <a:latin typeface="Neo Sans Intel Medium" pitchFamily="34" charset="0"/>
              </a:rPr>
              <a:t> </a:t>
            </a:r>
            <a:r>
              <a:rPr lang="en-US" dirty="0">
                <a:solidFill>
                  <a:srgbClr val="0860A8"/>
                </a:solidFill>
                <a:effectLst/>
                <a:latin typeface="Neo Sans Intel Medium" pitchFamily="34" charset="0"/>
              </a:rPr>
              <a:t>h</a:t>
            </a:r>
            <a:r>
              <a:rPr lang="en-US" dirty="0" smtClean="0">
                <a:solidFill>
                  <a:srgbClr val="0860A8"/>
                </a:solidFill>
                <a:effectLst/>
                <a:latin typeface="Neo Sans Intel Medium" pitchFamily="34" charset="0"/>
              </a:rPr>
              <a:t>are </a:t>
            </a:r>
            <a:r>
              <a:rPr lang="zh-CN" altLang="en-US" dirty="0" smtClean="0">
                <a:solidFill>
                  <a:srgbClr val="0860A8"/>
                </a:solidFill>
                <a:effectLst/>
                <a:latin typeface="Neo Sans Intel Medium" pitchFamily="34" charset="0"/>
              </a:rPr>
              <a:t>守株待兔</a:t>
            </a:r>
            <a:r>
              <a:rPr lang="en-US" altLang="zh-CN" dirty="0" smtClean="0">
                <a:solidFill>
                  <a:srgbClr val="0860A8"/>
                </a:solidFill>
                <a:effectLst/>
                <a:latin typeface="Neo Sans Intel Medium" pitchFamily="34" charset="0"/>
              </a:rPr>
              <a:t>                    </a:t>
            </a:r>
            <a:r>
              <a:rPr lang="en-US" dirty="0" smtClean="0">
                <a:solidFill>
                  <a:srgbClr val="0860A8"/>
                </a:solidFill>
                <a:effectLst/>
                <a:latin typeface="Neo Sans Intel Medium" pitchFamily="34" charset="0"/>
              </a:rPr>
              <a:t>Fight    </a:t>
            </a:r>
            <a:r>
              <a:rPr lang="zh-CN" altLang="en-US" dirty="0" smtClean="0">
                <a:solidFill>
                  <a:srgbClr val="0860A8"/>
                </a:solidFill>
                <a:effectLst/>
                <a:latin typeface="Neo Sans Intel Medium" pitchFamily="34" charset="0"/>
              </a:rPr>
              <a:t>功夫</a:t>
            </a:r>
            <a:r>
              <a:rPr lang="en-US" dirty="0" smtClean="0">
                <a:solidFill>
                  <a:srgbClr val="0860A8"/>
                </a:solidFill>
                <a:effectLst/>
                <a:latin typeface="Neo Sans Intel Medium" pitchFamily="34" charset="0"/>
              </a:rPr>
              <a:t>     </a:t>
            </a:r>
            <a:endParaRPr lang="en-US" dirty="0"/>
          </a:p>
        </p:txBody>
      </p:sp>
    </p:spTree>
    <p:extLst>
      <p:ext uri="{BB962C8B-B14F-4D97-AF65-F5344CB8AC3E}">
        <p14:creationId xmlns:p14="http://schemas.microsoft.com/office/powerpoint/2010/main" val="30399584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2"/>
                </p:tgtEl>
              </p:cMediaNode>
            </p:video>
            <p:video fullScrn="1">
              <p:cMediaNode vol="80000">
                <p:cTn id="8" fill="hold" display="0">
                  <p:stCondLst>
                    <p:cond delay="indefinite"/>
                  </p:stCondLst>
                </p:cTn>
                <p:tgtEl>
                  <p:spTgt spid="13"/>
                </p:tgtEl>
              </p:cMediaNode>
            </p:video>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p:spPr>
        <p:txBody>
          <a:bodyPr/>
          <a:lstStyle/>
          <a:p>
            <a:r>
              <a:rPr lang="en-US" sz="3200" dirty="0" smtClean="0">
                <a:latin typeface="Comic Sans MS"/>
                <a:cs typeface="Comic Sans MS"/>
              </a:rPr>
              <a:t>Motivation Exploration</a:t>
            </a:r>
            <a:endParaRPr lang="en-US" sz="3200" dirty="0">
              <a:latin typeface="Comic Sans MS"/>
              <a:cs typeface="Comic Sans MS"/>
            </a:endParaRPr>
          </a:p>
        </p:txBody>
      </p:sp>
      <p:sp>
        <p:nvSpPr>
          <p:cNvPr id="7" name="Text Box 4"/>
          <p:cNvSpPr txBox="1">
            <a:spLocks noChangeArrowheads="1"/>
          </p:cNvSpPr>
          <p:nvPr/>
        </p:nvSpPr>
        <p:spPr bwMode="auto">
          <a:xfrm>
            <a:off x="500552" y="932936"/>
            <a:ext cx="7276439" cy="394980"/>
          </a:xfrm>
          <a:prstGeom prst="rect">
            <a:avLst/>
          </a:prstGeom>
          <a:noFill/>
          <a:ln w="50800" algn="ctr">
            <a:noFill/>
            <a:miter lim="800000"/>
            <a:headEnd/>
            <a:tailEnd/>
          </a:ln>
          <a:effectLst/>
        </p:spPr>
        <p:txBody>
          <a:bodyPr wrap="square" lIns="0" tIns="0" rIns="0" bIns="0" anchor="b">
            <a:spAutoFit/>
          </a:bodyPr>
          <a:lstStyle/>
          <a:p>
            <a:pPr marL="225425" indent="-225425">
              <a:lnSpc>
                <a:spcPct val="90000"/>
              </a:lnSpc>
              <a:spcBef>
                <a:spcPct val="20000"/>
              </a:spcBef>
              <a:buFontTx/>
              <a:buChar char="•"/>
            </a:pPr>
            <a:r>
              <a:rPr lang="en-US" sz="2800" b="1" dirty="0" smtClean="0">
                <a:solidFill>
                  <a:srgbClr val="0860A8"/>
                </a:solidFill>
                <a:latin typeface="Comic Sans MS"/>
                <a:ea typeface="+mj-ea"/>
                <a:cs typeface="Comic Sans MS"/>
              </a:rPr>
              <a:t>Tom</a:t>
            </a:r>
            <a:r>
              <a:rPr lang="en-US" sz="2400" dirty="0" smtClean="0">
                <a:solidFill>
                  <a:srgbClr val="333333"/>
                </a:solidFill>
                <a:effectLst/>
                <a:latin typeface="Neo Sans Intel Medium" pitchFamily="34" charset="0"/>
              </a:rPr>
              <a:t> </a:t>
            </a:r>
            <a:r>
              <a:rPr lang="en-US" altLang="zh-CN" sz="2400" dirty="0" smtClean="0">
                <a:solidFill>
                  <a:srgbClr val="333333"/>
                </a:solidFill>
                <a:effectLst/>
                <a:latin typeface="Neo Sans Intel Medium" pitchFamily="34" charset="0"/>
              </a:rPr>
              <a:t>wants to make a similar</a:t>
            </a:r>
            <a:r>
              <a:rPr lang="en-US" sz="2400" dirty="0" smtClean="0">
                <a:solidFill>
                  <a:srgbClr val="333333"/>
                </a:solidFill>
                <a:effectLst/>
                <a:latin typeface="Neo Sans Intel Medium" pitchFamily="34" charset="0"/>
              </a:rPr>
              <a:t> animation. So, how? </a:t>
            </a:r>
          </a:p>
        </p:txBody>
      </p:sp>
      <p:sp>
        <p:nvSpPr>
          <p:cNvPr id="10" name="Text Box 4"/>
          <p:cNvSpPr txBox="1">
            <a:spLocks noChangeArrowheads="1"/>
          </p:cNvSpPr>
          <p:nvPr/>
        </p:nvSpPr>
        <p:spPr bwMode="auto">
          <a:xfrm>
            <a:off x="416592" y="4436978"/>
            <a:ext cx="6268892" cy="1465016"/>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FontTx/>
              <a:buChar char="•"/>
            </a:pPr>
            <a:r>
              <a:rPr lang="en-US" sz="2400" dirty="0" smtClean="0">
                <a:solidFill>
                  <a:srgbClr val="333333"/>
                </a:solidFill>
                <a:effectLst/>
                <a:latin typeface="Neo Sans Intel Medium" pitchFamily="34" charset="0"/>
              </a:rPr>
              <a:t>Animation Features</a:t>
            </a:r>
          </a:p>
          <a:p>
            <a:pPr marL="682625" lvl="1" indent="-225425">
              <a:lnSpc>
                <a:spcPct val="120000"/>
              </a:lnSpc>
              <a:spcBef>
                <a:spcPct val="20000"/>
              </a:spcBef>
              <a:buFontTx/>
              <a:buChar char="•"/>
            </a:pPr>
            <a:r>
              <a:rPr lang="en-US" sz="2400" dirty="0" smtClean="0">
                <a:solidFill>
                  <a:srgbClr val="0860A8"/>
                </a:solidFill>
                <a:effectLst/>
                <a:latin typeface="Neo Sans Intel Medium" pitchFamily="34" charset="0"/>
              </a:rPr>
              <a:t>Tangram-style </a:t>
            </a:r>
            <a:r>
              <a:rPr lang="zh-CN" altLang="en-US" sz="2400" dirty="0" smtClean="0">
                <a:solidFill>
                  <a:srgbClr val="0860A8"/>
                </a:solidFill>
                <a:effectLst/>
                <a:latin typeface="Neo Sans Intel Medium" pitchFamily="34" charset="0"/>
              </a:rPr>
              <a:t>（</a:t>
            </a:r>
            <a:r>
              <a:rPr lang="en-US" altLang="zh-CN" sz="2400" dirty="0" smtClean="0">
                <a:solidFill>
                  <a:srgbClr val="0860A8"/>
                </a:solidFill>
                <a:effectLst/>
                <a:latin typeface="Neo Sans Intel Medium" pitchFamily="34" charset="0"/>
              </a:rPr>
              <a:t>character appearance </a:t>
            </a:r>
            <a:r>
              <a:rPr lang="zh-CN" altLang="en-US" sz="2400" dirty="0" smtClean="0">
                <a:solidFill>
                  <a:srgbClr val="0860A8"/>
                </a:solidFill>
                <a:effectLst/>
                <a:latin typeface="Neo Sans Intel Medium" pitchFamily="34" charset="0"/>
              </a:rPr>
              <a:t>）</a:t>
            </a:r>
            <a:r>
              <a:rPr lang="en-US" sz="2400" dirty="0" smtClean="0">
                <a:solidFill>
                  <a:srgbClr val="0860A8"/>
                </a:solidFill>
                <a:effectLst/>
                <a:latin typeface="Neo Sans Intel Medium" pitchFamily="34" charset="0"/>
              </a:rPr>
              <a:t> </a:t>
            </a:r>
          </a:p>
          <a:p>
            <a:pPr marL="682625" lvl="1" indent="-225425">
              <a:lnSpc>
                <a:spcPct val="120000"/>
              </a:lnSpc>
              <a:spcBef>
                <a:spcPct val="20000"/>
              </a:spcBef>
              <a:buFontTx/>
              <a:buChar char="•"/>
            </a:pPr>
            <a:r>
              <a:rPr lang="en-US" sz="2400" dirty="0" smtClean="0">
                <a:solidFill>
                  <a:srgbClr val="0860A8"/>
                </a:solidFill>
                <a:effectLst/>
                <a:latin typeface="Neo Sans Intel Medium" pitchFamily="34" charset="0"/>
              </a:rPr>
              <a:t>Stop-</a:t>
            </a:r>
            <a:r>
              <a:rPr lang="en-US" altLang="zh-CN" sz="2400" dirty="0" smtClean="0">
                <a:solidFill>
                  <a:srgbClr val="0860A8"/>
                </a:solidFill>
                <a:effectLst/>
                <a:latin typeface="Neo Sans Intel Medium" pitchFamily="34" charset="0"/>
              </a:rPr>
              <a:t>M</a:t>
            </a:r>
            <a:r>
              <a:rPr lang="en-US" sz="2400" dirty="0" smtClean="0">
                <a:solidFill>
                  <a:srgbClr val="0860A8"/>
                </a:solidFill>
                <a:effectLst/>
                <a:latin typeface="Neo Sans Intel Medium" pitchFamily="34" charset="0"/>
              </a:rPr>
              <a:t>otion </a:t>
            </a:r>
            <a:r>
              <a:rPr lang="zh-CN" altLang="en-US" sz="2400" dirty="0" smtClean="0">
                <a:solidFill>
                  <a:srgbClr val="0860A8"/>
                </a:solidFill>
                <a:effectLst/>
                <a:latin typeface="Neo Sans Intel Medium" pitchFamily="34" charset="0"/>
              </a:rPr>
              <a:t>（</a:t>
            </a:r>
            <a:r>
              <a:rPr lang="en-US" altLang="zh-CN" sz="2400" dirty="0" smtClean="0">
                <a:solidFill>
                  <a:srgbClr val="0860A8"/>
                </a:solidFill>
                <a:effectLst/>
                <a:latin typeface="Neo Sans Intel Medium" pitchFamily="34" charset="0"/>
              </a:rPr>
              <a:t>animation style</a:t>
            </a:r>
            <a:r>
              <a:rPr lang="zh-CN" altLang="en-US" sz="2400" dirty="0" smtClean="0">
                <a:solidFill>
                  <a:srgbClr val="0860A8"/>
                </a:solidFill>
                <a:effectLst/>
                <a:latin typeface="Neo Sans Intel Medium" pitchFamily="34" charset="0"/>
              </a:rPr>
              <a:t>）</a:t>
            </a:r>
            <a:r>
              <a:rPr lang="en-US" sz="2400" dirty="0" smtClean="0">
                <a:solidFill>
                  <a:srgbClr val="0860A8"/>
                </a:solidFill>
                <a:effectLst/>
                <a:latin typeface="Neo Sans Intel Medium" pitchFamily="34" charset="0"/>
              </a:rPr>
              <a:t> </a:t>
            </a:r>
          </a:p>
        </p:txBody>
      </p:sp>
      <p:sp>
        <p:nvSpPr>
          <p:cNvPr id="9"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Tree>
    <p:extLst>
      <p:ext uri="{BB962C8B-B14F-4D97-AF65-F5344CB8AC3E}">
        <p14:creationId xmlns:p14="http://schemas.microsoft.com/office/powerpoint/2010/main" val="3624127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p:spPr>
        <p:txBody>
          <a:bodyPr/>
          <a:lstStyle/>
          <a:p>
            <a:r>
              <a:rPr lang="en-US" sz="3200" dirty="0" smtClean="0">
                <a:latin typeface="Comic Sans MS"/>
                <a:cs typeface="Comic Sans MS"/>
              </a:rPr>
              <a:t>Motivation Exploration</a:t>
            </a:r>
            <a:endParaRPr lang="en-US" sz="3200" dirty="0">
              <a:latin typeface="Comic Sans MS"/>
              <a:cs typeface="Comic Sans MS"/>
            </a:endParaRPr>
          </a:p>
        </p:txBody>
      </p:sp>
      <p:sp>
        <p:nvSpPr>
          <p:cNvPr id="7" name="Text Box 4"/>
          <p:cNvSpPr txBox="1">
            <a:spLocks noChangeArrowheads="1"/>
          </p:cNvSpPr>
          <p:nvPr/>
        </p:nvSpPr>
        <p:spPr bwMode="auto">
          <a:xfrm>
            <a:off x="500552" y="932936"/>
            <a:ext cx="7276439" cy="394980"/>
          </a:xfrm>
          <a:prstGeom prst="rect">
            <a:avLst/>
          </a:prstGeom>
          <a:noFill/>
          <a:ln w="50800" algn="ctr">
            <a:noFill/>
            <a:miter lim="800000"/>
            <a:headEnd/>
            <a:tailEnd/>
          </a:ln>
          <a:effectLst/>
        </p:spPr>
        <p:txBody>
          <a:bodyPr wrap="square" lIns="0" tIns="0" rIns="0" bIns="0" anchor="b">
            <a:spAutoFit/>
          </a:bodyPr>
          <a:lstStyle/>
          <a:p>
            <a:pPr marL="225425" indent="-225425">
              <a:lnSpc>
                <a:spcPct val="90000"/>
              </a:lnSpc>
              <a:spcBef>
                <a:spcPct val="20000"/>
              </a:spcBef>
              <a:buFontTx/>
              <a:buChar char="•"/>
            </a:pPr>
            <a:r>
              <a:rPr lang="en-US" sz="2800" b="1" dirty="0" smtClean="0">
                <a:solidFill>
                  <a:srgbClr val="0860A8"/>
                </a:solidFill>
                <a:latin typeface="Comic Sans MS"/>
                <a:ea typeface="+mj-ea"/>
                <a:cs typeface="Comic Sans MS"/>
              </a:rPr>
              <a:t>Tom</a:t>
            </a:r>
            <a:r>
              <a:rPr lang="en-US" sz="2400" dirty="0" smtClean="0">
                <a:solidFill>
                  <a:srgbClr val="333333"/>
                </a:solidFill>
                <a:effectLst/>
                <a:latin typeface="Neo Sans Intel Medium" pitchFamily="34" charset="0"/>
              </a:rPr>
              <a:t> </a:t>
            </a:r>
            <a:r>
              <a:rPr lang="en-US" altLang="zh-CN" sz="2400" dirty="0" smtClean="0">
                <a:solidFill>
                  <a:srgbClr val="333333"/>
                </a:solidFill>
                <a:effectLst/>
                <a:latin typeface="Neo Sans Intel Medium" pitchFamily="34" charset="0"/>
              </a:rPr>
              <a:t>wants to make a similar</a:t>
            </a:r>
            <a:r>
              <a:rPr lang="en-US" sz="2400" dirty="0" smtClean="0">
                <a:solidFill>
                  <a:srgbClr val="333333"/>
                </a:solidFill>
                <a:effectLst/>
                <a:latin typeface="Neo Sans Intel Medium" pitchFamily="34" charset="0"/>
              </a:rPr>
              <a:t> animation. So, how? </a:t>
            </a:r>
          </a:p>
        </p:txBody>
      </p:sp>
      <p:sp>
        <p:nvSpPr>
          <p:cNvPr id="10" name="Text Box 4"/>
          <p:cNvSpPr txBox="1">
            <a:spLocks noChangeArrowheads="1"/>
          </p:cNvSpPr>
          <p:nvPr/>
        </p:nvSpPr>
        <p:spPr bwMode="auto">
          <a:xfrm>
            <a:off x="416591" y="4436978"/>
            <a:ext cx="8084573" cy="1465016"/>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FontTx/>
              <a:buChar char="•"/>
            </a:pPr>
            <a:r>
              <a:rPr lang="en-US" sz="2400" dirty="0" smtClean="0">
                <a:solidFill>
                  <a:srgbClr val="333333"/>
                </a:solidFill>
                <a:effectLst/>
                <a:latin typeface="Neo Sans Intel Medium" pitchFamily="34" charset="0"/>
              </a:rPr>
              <a:t>Animation Features</a:t>
            </a:r>
          </a:p>
          <a:p>
            <a:pPr marL="682625" lvl="1" indent="-225425">
              <a:lnSpc>
                <a:spcPct val="120000"/>
              </a:lnSpc>
              <a:spcBef>
                <a:spcPct val="20000"/>
              </a:spcBef>
              <a:buFontTx/>
              <a:buChar char="•"/>
            </a:pPr>
            <a:r>
              <a:rPr lang="en-US" sz="2400" dirty="0">
                <a:solidFill>
                  <a:srgbClr val="0000FF"/>
                </a:solidFill>
                <a:effectLst/>
                <a:latin typeface="Neo Sans Intel Medium" pitchFamily="34" charset="0"/>
              </a:rPr>
              <a:t>Tangram</a:t>
            </a:r>
            <a:r>
              <a:rPr lang="en-US" sz="2400" dirty="0" smtClean="0">
                <a:solidFill>
                  <a:srgbClr val="0860A8"/>
                </a:solidFill>
                <a:effectLst/>
                <a:latin typeface="Neo Sans Intel Medium" pitchFamily="34" charset="0"/>
              </a:rPr>
              <a:t>-style </a:t>
            </a:r>
            <a:r>
              <a:rPr lang="en-US" altLang="zh-CN" sz="2400" dirty="0" smtClean="0">
                <a:solidFill>
                  <a:srgbClr val="0860A8"/>
                </a:solidFill>
                <a:effectLst/>
                <a:latin typeface="Neo Sans Intel Medium" pitchFamily="34" charset="0"/>
              </a:rPr>
              <a:t>: </a:t>
            </a:r>
            <a:r>
              <a:rPr lang="en-US" altLang="zh-CN" sz="2400" dirty="0">
                <a:solidFill>
                  <a:srgbClr val="0000FF"/>
                </a:solidFill>
                <a:effectLst/>
                <a:latin typeface="Comic Sans MS"/>
                <a:cs typeface="Comic Sans MS"/>
              </a:rPr>
              <a:t>special, </a:t>
            </a:r>
            <a:r>
              <a:rPr lang="en-US" altLang="zh-CN" sz="2400" dirty="0" smtClean="0">
                <a:solidFill>
                  <a:srgbClr val="0000FF"/>
                </a:solidFill>
                <a:effectLst/>
                <a:latin typeface="Comic Sans MS"/>
                <a:cs typeface="Comic Sans MS"/>
              </a:rPr>
              <a:t>challenging, </a:t>
            </a:r>
            <a:r>
              <a:rPr lang="en-US" altLang="zh-CN" sz="2400" dirty="0">
                <a:solidFill>
                  <a:srgbClr val="0000FF"/>
                </a:solidFill>
                <a:effectLst/>
                <a:latin typeface="Comic Sans MS"/>
                <a:cs typeface="Comic Sans MS"/>
              </a:rPr>
              <a:t>and attractive</a:t>
            </a:r>
            <a:endParaRPr lang="en-US" sz="2400" dirty="0">
              <a:solidFill>
                <a:srgbClr val="0000FF"/>
              </a:solidFill>
              <a:effectLst/>
              <a:latin typeface="Comic Sans MS"/>
              <a:cs typeface="Comic Sans MS"/>
            </a:endParaRPr>
          </a:p>
          <a:p>
            <a:pPr marL="682625" lvl="1" indent="-225425">
              <a:lnSpc>
                <a:spcPct val="120000"/>
              </a:lnSpc>
              <a:spcBef>
                <a:spcPct val="20000"/>
              </a:spcBef>
              <a:buFontTx/>
              <a:buChar char="•"/>
            </a:pPr>
            <a:r>
              <a:rPr lang="en-US" sz="2400" dirty="0" smtClean="0">
                <a:solidFill>
                  <a:srgbClr val="0860A8"/>
                </a:solidFill>
                <a:effectLst/>
                <a:latin typeface="Neo Sans Intel Medium" pitchFamily="34" charset="0"/>
              </a:rPr>
              <a:t>Stop</a:t>
            </a:r>
            <a:r>
              <a:rPr lang="en-US" sz="2400" dirty="0">
                <a:solidFill>
                  <a:srgbClr val="0860A8"/>
                </a:solidFill>
                <a:effectLst/>
                <a:latin typeface="Neo Sans Intel Medium" pitchFamily="34" charset="0"/>
              </a:rPr>
              <a:t>-</a:t>
            </a:r>
            <a:r>
              <a:rPr lang="en-US" altLang="zh-CN" sz="2400" dirty="0" smtClean="0">
                <a:solidFill>
                  <a:srgbClr val="0860A8"/>
                </a:solidFill>
                <a:effectLst/>
                <a:latin typeface="Neo Sans Intel Medium" pitchFamily="34" charset="0"/>
              </a:rPr>
              <a:t>M</a:t>
            </a:r>
            <a:r>
              <a:rPr lang="en-US" sz="2400" dirty="0" smtClean="0">
                <a:solidFill>
                  <a:srgbClr val="0860A8"/>
                </a:solidFill>
                <a:effectLst/>
                <a:latin typeface="Neo Sans Intel Medium" pitchFamily="34" charset="0"/>
              </a:rPr>
              <a:t>otion </a:t>
            </a:r>
            <a:r>
              <a:rPr lang="zh-CN" altLang="en-US" sz="2400" dirty="0" smtClean="0">
                <a:solidFill>
                  <a:srgbClr val="0860A8"/>
                </a:solidFill>
                <a:effectLst/>
                <a:latin typeface="Neo Sans Intel Medium" pitchFamily="34" charset="0"/>
              </a:rPr>
              <a:t>（</a:t>
            </a:r>
            <a:r>
              <a:rPr lang="en-US" altLang="zh-CN" sz="2400" dirty="0" smtClean="0">
                <a:solidFill>
                  <a:srgbClr val="0860A8"/>
                </a:solidFill>
                <a:effectLst/>
                <a:latin typeface="Neo Sans Intel Medium" pitchFamily="34" charset="0"/>
              </a:rPr>
              <a:t>animation style</a:t>
            </a:r>
            <a:r>
              <a:rPr lang="zh-CN" altLang="en-US" sz="2400" dirty="0" smtClean="0">
                <a:solidFill>
                  <a:srgbClr val="0860A8"/>
                </a:solidFill>
                <a:effectLst/>
                <a:latin typeface="Neo Sans Intel Medium" pitchFamily="34" charset="0"/>
              </a:rPr>
              <a:t>）</a:t>
            </a:r>
            <a:r>
              <a:rPr lang="en-US" sz="2400" dirty="0" smtClean="0">
                <a:solidFill>
                  <a:srgbClr val="0860A8"/>
                </a:solidFill>
                <a:effectLst/>
                <a:latin typeface="Neo Sans Intel Medium" pitchFamily="34" charset="0"/>
              </a:rPr>
              <a:t> </a:t>
            </a:r>
          </a:p>
        </p:txBody>
      </p:sp>
      <p:sp>
        <p:nvSpPr>
          <p:cNvPr id="9"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pic>
        <p:nvPicPr>
          <p:cNvPr id="2" name="Picture 1"/>
          <p:cNvPicPr>
            <a:picLocks noChangeAspect="1"/>
          </p:cNvPicPr>
          <p:nvPr/>
        </p:nvPicPr>
        <p:blipFill>
          <a:blip r:embed="rId5"/>
          <a:stretch>
            <a:fillRect/>
          </a:stretch>
        </p:blipFill>
        <p:spPr>
          <a:xfrm rot="20809222">
            <a:off x="78112" y="1472566"/>
            <a:ext cx="1711442" cy="1711442"/>
          </a:xfrm>
          <a:prstGeom prst="rect">
            <a:avLst/>
          </a:prstGeom>
        </p:spPr>
      </p:pic>
      <p:sp>
        <p:nvSpPr>
          <p:cNvPr id="3" name="Rectangle 2"/>
          <p:cNvSpPr/>
          <p:nvPr/>
        </p:nvSpPr>
        <p:spPr>
          <a:xfrm>
            <a:off x="-201372" y="2965756"/>
            <a:ext cx="6236150" cy="803297"/>
          </a:xfrm>
          <a:prstGeom prst="rect">
            <a:avLst/>
          </a:prstGeom>
        </p:spPr>
        <p:txBody>
          <a:bodyPr wrap="square">
            <a:spAutoFit/>
          </a:bodyPr>
          <a:lstStyle/>
          <a:p>
            <a:pPr lvl="1">
              <a:lnSpc>
                <a:spcPct val="120000"/>
              </a:lnSpc>
              <a:spcBef>
                <a:spcPct val="20000"/>
              </a:spcBef>
            </a:pPr>
            <a:r>
              <a:rPr lang="en-US" dirty="0">
                <a:solidFill>
                  <a:srgbClr val="0000FF"/>
                </a:solidFill>
                <a:effectLst/>
                <a:latin typeface="Neo Sans Intel Medium" pitchFamily="34" charset="0"/>
              </a:rPr>
              <a:t>Traditional Chinese </a:t>
            </a:r>
            <a:r>
              <a:rPr lang="en-US" altLang="zh-CN" dirty="0" smtClean="0">
                <a:solidFill>
                  <a:srgbClr val="0000FF"/>
                </a:solidFill>
                <a:effectLst/>
                <a:latin typeface="Neo Sans Intel Medium" pitchFamily="34" charset="0"/>
              </a:rPr>
              <a:t>toy</a:t>
            </a:r>
            <a:r>
              <a:rPr lang="zh-CN" altLang="en-US" dirty="0" smtClean="0">
                <a:solidFill>
                  <a:srgbClr val="0000FF"/>
                </a:solidFill>
                <a:effectLst/>
                <a:latin typeface="Neo Sans Intel Medium" pitchFamily="34" charset="0"/>
              </a:rPr>
              <a:t>：</a:t>
            </a:r>
            <a:r>
              <a:rPr lang="en-US" altLang="zh-CN" dirty="0" smtClean="0">
                <a:solidFill>
                  <a:srgbClr val="0000FF"/>
                </a:solidFill>
                <a:effectLst/>
                <a:latin typeface="Neo Sans Intel Medium" pitchFamily="34" charset="0"/>
              </a:rPr>
              <a:t> </a:t>
            </a:r>
          </a:p>
          <a:p>
            <a:pPr lvl="1">
              <a:lnSpc>
                <a:spcPct val="120000"/>
              </a:lnSpc>
              <a:spcBef>
                <a:spcPct val="20000"/>
              </a:spcBef>
            </a:pPr>
            <a:r>
              <a:rPr lang="en-US" altLang="zh-CN" dirty="0" smtClean="0">
                <a:solidFill>
                  <a:srgbClr val="0000FF"/>
                </a:solidFill>
                <a:effectLst/>
                <a:latin typeface="Neo Sans Intel Medium" pitchFamily="34" charset="0"/>
              </a:rPr>
              <a:t>Jigsaw Puzzles : </a:t>
            </a:r>
            <a:r>
              <a:rPr lang="en-US" altLang="zh-CN" dirty="0" smtClean="0">
                <a:effectLst/>
                <a:latin typeface="Neo Sans Intel Medium" pitchFamily="34" charset="0"/>
              </a:rPr>
              <a:t>put 7 pieces together to form shapes</a:t>
            </a:r>
            <a:endParaRPr lang="en-US" dirty="0">
              <a:effectLst/>
              <a:latin typeface="Neo Sans Intel Medium" pitchFamily="34" charset="0"/>
            </a:endParaRPr>
          </a:p>
        </p:txBody>
      </p:sp>
      <p:sp>
        <p:nvSpPr>
          <p:cNvPr id="15" name="Rectangle 14"/>
          <p:cNvSpPr/>
          <p:nvPr/>
        </p:nvSpPr>
        <p:spPr>
          <a:xfrm>
            <a:off x="262576" y="3746828"/>
            <a:ext cx="6006773" cy="707886"/>
          </a:xfrm>
          <a:prstGeom prst="rect">
            <a:avLst/>
          </a:prstGeom>
        </p:spPr>
        <p:txBody>
          <a:bodyPr wrap="none">
            <a:spAutoFit/>
          </a:bodyPr>
          <a:lstStyle/>
          <a:p>
            <a:pPr marL="342900" indent="-342900">
              <a:buFont typeface="Wingdings" charset="2"/>
              <a:buChar char="ü"/>
            </a:pPr>
            <a:r>
              <a:rPr lang="en-US" sz="2000" b="1" dirty="0">
                <a:solidFill>
                  <a:srgbClr val="0000FF"/>
                </a:solidFill>
                <a:latin typeface="Comic Sans MS"/>
                <a:cs typeface="Comic Sans MS"/>
              </a:rPr>
              <a:t>w</a:t>
            </a:r>
            <a:r>
              <a:rPr lang="en-US" sz="2000" b="1" dirty="0" smtClean="0">
                <a:solidFill>
                  <a:srgbClr val="0000FF"/>
                </a:solidFill>
                <a:latin typeface="Comic Sans MS"/>
                <a:cs typeface="Comic Sans MS"/>
              </a:rPr>
              <a:t>ith powerful creative expression</a:t>
            </a:r>
          </a:p>
          <a:p>
            <a:pPr marL="342900" indent="-342900">
              <a:buFont typeface="Wingdings" charset="2"/>
              <a:buChar char="ü"/>
            </a:pPr>
            <a:r>
              <a:rPr lang="en-US" sz="2000" b="1" dirty="0" smtClean="0">
                <a:solidFill>
                  <a:srgbClr val="0000FF"/>
                </a:solidFill>
                <a:latin typeface="Comic Sans MS"/>
                <a:cs typeface="Comic Sans MS"/>
              </a:rPr>
              <a:t>imagery </a:t>
            </a:r>
            <a:r>
              <a:rPr lang="en-US" sz="2000" b="1" dirty="0">
                <a:solidFill>
                  <a:srgbClr val="0000FF"/>
                </a:solidFill>
                <a:latin typeface="Comic Sans MS"/>
                <a:cs typeface="Comic Sans MS"/>
              </a:rPr>
              <a:t>thinking and </a:t>
            </a:r>
            <a:r>
              <a:rPr lang="en-US" sz="2000" b="1" dirty="0" smtClean="0">
                <a:solidFill>
                  <a:srgbClr val="0000FF"/>
                </a:solidFill>
                <a:latin typeface="Comic Sans MS"/>
                <a:cs typeface="Comic Sans MS"/>
              </a:rPr>
              <a:t>creativity </a:t>
            </a:r>
            <a:r>
              <a:rPr lang="en-US" altLang="zh-CN" sz="2000" b="1" dirty="0" smtClean="0">
                <a:solidFill>
                  <a:srgbClr val="0000FF"/>
                </a:solidFill>
                <a:latin typeface="Comic Sans MS"/>
                <a:cs typeface="Comic Sans MS"/>
              </a:rPr>
              <a:t>development</a:t>
            </a:r>
            <a:endParaRPr lang="en-US" sz="2000" b="1" dirty="0">
              <a:solidFill>
                <a:srgbClr val="0000FF"/>
              </a:solidFill>
              <a:latin typeface="Comic Sans MS"/>
              <a:cs typeface="Comic Sans MS"/>
            </a:endParaRPr>
          </a:p>
        </p:txBody>
      </p:sp>
      <p:grpSp>
        <p:nvGrpSpPr>
          <p:cNvPr id="8" name="Group 7"/>
          <p:cNvGrpSpPr/>
          <p:nvPr/>
        </p:nvGrpSpPr>
        <p:grpSpPr>
          <a:xfrm>
            <a:off x="2095138" y="1354019"/>
            <a:ext cx="4240357" cy="1689896"/>
            <a:chOff x="2095138" y="1354019"/>
            <a:chExt cx="4240357" cy="1689896"/>
          </a:xfrm>
        </p:grpSpPr>
        <p:pic>
          <p:nvPicPr>
            <p:cNvPr id="5" name="Picture 4"/>
            <p:cNvPicPr>
              <a:picLocks noChangeAspect="1"/>
            </p:cNvPicPr>
            <p:nvPr/>
          </p:nvPicPr>
          <p:blipFill>
            <a:blip r:embed="rId6"/>
            <a:stretch>
              <a:fillRect/>
            </a:stretch>
          </p:blipFill>
          <p:spPr>
            <a:xfrm>
              <a:off x="2095138" y="2208752"/>
              <a:ext cx="937589" cy="835163"/>
            </a:xfrm>
            <a:prstGeom prst="rect">
              <a:avLst/>
            </a:prstGeom>
          </p:spPr>
        </p:pic>
        <p:pic>
          <p:nvPicPr>
            <p:cNvPr id="4" name="Picture 3"/>
            <p:cNvPicPr>
              <a:picLocks noChangeAspect="1"/>
            </p:cNvPicPr>
            <p:nvPr/>
          </p:nvPicPr>
          <p:blipFill>
            <a:blip r:embed="rId7"/>
            <a:stretch>
              <a:fillRect/>
            </a:stretch>
          </p:blipFill>
          <p:spPr>
            <a:xfrm flipH="1">
              <a:off x="5226639" y="1354019"/>
              <a:ext cx="1108856" cy="1186078"/>
            </a:xfrm>
            <a:prstGeom prst="rect">
              <a:avLst/>
            </a:prstGeom>
          </p:spPr>
        </p:pic>
        <p:pic>
          <p:nvPicPr>
            <p:cNvPr id="12" name="Picture 11"/>
            <p:cNvPicPr>
              <a:picLocks noChangeAspect="1"/>
            </p:cNvPicPr>
            <p:nvPr/>
          </p:nvPicPr>
          <p:blipFill>
            <a:blip r:embed="rId8"/>
            <a:stretch>
              <a:fillRect/>
            </a:stretch>
          </p:blipFill>
          <p:spPr>
            <a:xfrm flipH="1">
              <a:off x="3106598" y="1677332"/>
              <a:ext cx="1350391" cy="1156662"/>
            </a:xfrm>
            <a:prstGeom prst="rect">
              <a:avLst/>
            </a:prstGeom>
          </p:spPr>
        </p:pic>
        <p:pic>
          <p:nvPicPr>
            <p:cNvPr id="11" name="Picture 10"/>
            <p:cNvPicPr>
              <a:picLocks noChangeAspect="1"/>
            </p:cNvPicPr>
            <p:nvPr/>
          </p:nvPicPr>
          <p:blipFill>
            <a:blip r:embed="rId9"/>
            <a:stretch>
              <a:fillRect/>
            </a:stretch>
          </p:blipFill>
          <p:spPr>
            <a:xfrm>
              <a:off x="3981021" y="1605928"/>
              <a:ext cx="1212885" cy="913176"/>
            </a:xfrm>
            <a:prstGeom prst="rect">
              <a:avLst/>
            </a:prstGeom>
          </p:spPr>
        </p:pic>
      </p:grpSp>
      <p:pic>
        <p:nvPicPr>
          <p:cNvPr id="16" name="[YYTvO]08.02.08.探索·发现_两千年来的那些游戏(三)：童戏(1) 00_22_51-00_24_10.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320309" y="1547308"/>
            <a:ext cx="3457188" cy="2592891"/>
          </a:xfrm>
          <a:prstGeom prst="rect">
            <a:avLst/>
          </a:prstGeom>
        </p:spPr>
      </p:pic>
      <p:pic>
        <p:nvPicPr>
          <p:cNvPr id="14" name="Picture 13"/>
          <p:cNvPicPr>
            <a:picLocks noChangeAspect="1"/>
          </p:cNvPicPr>
          <p:nvPr/>
        </p:nvPicPr>
        <p:blipFill>
          <a:blip r:embed="rId11"/>
          <a:stretch>
            <a:fillRect/>
          </a:stretch>
        </p:blipFill>
        <p:spPr>
          <a:xfrm>
            <a:off x="5422901" y="1583984"/>
            <a:ext cx="3317112" cy="2483094"/>
          </a:xfrm>
          <a:prstGeom prst="rect">
            <a:avLst/>
          </a:prstGeom>
          <a:effectLst>
            <a:softEdge rad="127000"/>
          </a:effectLst>
        </p:spPr>
      </p:pic>
    </p:spTree>
    <p:extLst>
      <p:ext uri="{BB962C8B-B14F-4D97-AF65-F5344CB8AC3E}">
        <p14:creationId xmlns:p14="http://schemas.microsoft.com/office/powerpoint/2010/main" val="35208714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16"/>
                </p:tgtEl>
              </p:cMediaNode>
            </p:video>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p:spPr>
        <p:txBody>
          <a:bodyPr/>
          <a:lstStyle/>
          <a:p>
            <a:r>
              <a:rPr lang="en-US" sz="3200" dirty="0" smtClean="0">
                <a:latin typeface="Comic Sans MS"/>
                <a:cs typeface="Comic Sans MS"/>
              </a:rPr>
              <a:t>Motivation Exploration</a:t>
            </a:r>
            <a:endParaRPr lang="en-US" sz="3200" dirty="0">
              <a:latin typeface="Comic Sans MS"/>
              <a:cs typeface="Comic Sans MS"/>
            </a:endParaRPr>
          </a:p>
        </p:txBody>
      </p:sp>
      <p:sp>
        <p:nvSpPr>
          <p:cNvPr id="7" name="Text Box 4"/>
          <p:cNvSpPr txBox="1">
            <a:spLocks noChangeArrowheads="1"/>
          </p:cNvSpPr>
          <p:nvPr/>
        </p:nvSpPr>
        <p:spPr bwMode="auto">
          <a:xfrm>
            <a:off x="500552" y="932936"/>
            <a:ext cx="7276439" cy="394980"/>
          </a:xfrm>
          <a:prstGeom prst="rect">
            <a:avLst/>
          </a:prstGeom>
          <a:noFill/>
          <a:ln w="50800" algn="ctr">
            <a:noFill/>
            <a:miter lim="800000"/>
            <a:headEnd/>
            <a:tailEnd/>
          </a:ln>
          <a:effectLst/>
        </p:spPr>
        <p:txBody>
          <a:bodyPr wrap="square" lIns="0" tIns="0" rIns="0" bIns="0" anchor="b">
            <a:spAutoFit/>
          </a:bodyPr>
          <a:lstStyle/>
          <a:p>
            <a:pPr marL="225425" indent="-225425">
              <a:lnSpc>
                <a:spcPct val="90000"/>
              </a:lnSpc>
              <a:spcBef>
                <a:spcPct val="20000"/>
              </a:spcBef>
              <a:buFontTx/>
              <a:buChar char="•"/>
            </a:pPr>
            <a:r>
              <a:rPr lang="en-US" sz="2800" b="1" dirty="0" smtClean="0">
                <a:solidFill>
                  <a:srgbClr val="0860A8"/>
                </a:solidFill>
                <a:latin typeface="Comic Sans MS"/>
                <a:ea typeface="+mj-ea"/>
                <a:cs typeface="Comic Sans MS"/>
              </a:rPr>
              <a:t>Tom</a:t>
            </a:r>
            <a:r>
              <a:rPr lang="en-US" sz="2400" dirty="0" smtClean="0">
                <a:solidFill>
                  <a:srgbClr val="333333"/>
                </a:solidFill>
                <a:effectLst/>
                <a:latin typeface="Neo Sans Intel Medium" pitchFamily="34" charset="0"/>
              </a:rPr>
              <a:t> </a:t>
            </a:r>
            <a:r>
              <a:rPr lang="en-US" altLang="zh-CN" sz="2400" dirty="0" smtClean="0">
                <a:solidFill>
                  <a:srgbClr val="333333"/>
                </a:solidFill>
                <a:effectLst/>
                <a:latin typeface="Neo Sans Intel Medium" pitchFamily="34" charset="0"/>
              </a:rPr>
              <a:t>wants to make a similar</a:t>
            </a:r>
            <a:r>
              <a:rPr lang="en-US" sz="2400" dirty="0" smtClean="0">
                <a:solidFill>
                  <a:srgbClr val="333333"/>
                </a:solidFill>
                <a:effectLst/>
                <a:latin typeface="Neo Sans Intel Medium" pitchFamily="34" charset="0"/>
              </a:rPr>
              <a:t> animation. So, how? </a:t>
            </a:r>
          </a:p>
        </p:txBody>
      </p:sp>
      <p:sp>
        <p:nvSpPr>
          <p:cNvPr id="10" name="Text Box 4"/>
          <p:cNvSpPr txBox="1">
            <a:spLocks noChangeArrowheads="1"/>
          </p:cNvSpPr>
          <p:nvPr/>
        </p:nvSpPr>
        <p:spPr bwMode="auto">
          <a:xfrm>
            <a:off x="416591" y="4436978"/>
            <a:ext cx="8084573" cy="1465016"/>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FontTx/>
              <a:buChar char="•"/>
            </a:pPr>
            <a:r>
              <a:rPr lang="en-US" sz="2400" dirty="0" smtClean="0">
                <a:solidFill>
                  <a:srgbClr val="333333"/>
                </a:solidFill>
                <a:effectLst/>
                <a:latin typeface="Neo Sans Intel Medium" pitchFamily="34" charset="0"/>
              </a:rPr>
              <a:t>Animation Features</a:t>
            </a:r>
          </a:p>
          <a:p>
            <a:pPr marL="682625" lvl="1" indent="-225425">
              <a:lnSpc>
                <a:spcPct val="120000"/>
              </a:lnSpc>
              <a:spcBef>
                <a:spcPct val="20000"/>
              </a:spcBef>
              <a:buFontTx/>
              <a:buChar char="•"/>
            </a:pPr>
            <a:r>
              <a:rPr lang="en-US" sz="2400" dirty="0">
                <a:solidFill>
                  <a:srgbClr val="0860A8"/>
                </a:solidFill>
                <a:effectLst/>
                <a:latin typeface="Neo Sans Intel Medium" pitchFamily="34" charset="0"/>
              </a:rPr>
              <a:t>Tangram-style </a:t>
            </a:r>
            <a:r>
              <a:rPr lang="en-US" altLang="zh-CN" sz="2400" dirty="0" smtClean="0">
                <a:solidFill>
                  <a:srgbClr val="0860A8"/>
                </a:solidFill>
                <a:effectLst/>
                <a:latin typeface="Neo Sans Intel Medium" pitchFamily="34" charset="0"/>
              </a:rPr>
              <a:t>: </a:t>
            </a:r>
            <a:r>
              <a:rPr lang="en-US" altLang="zh-CN" sz="2400" dirty="0">
                <a:solidFill>
                  <a:srgbClr val="0000FF"/>
                </a:solidFill>
                <a:effectLst/>
                <a:latin typeface="Comic Sans MS"/>
                <a:cs typeface="Comic Sans MS"/>
              </a:rPr>
              <a:t>special, </a:t>
            </a:r>
            <a:r>
              <a:rPr lang="en-US" altLang="zh-CN" sz="2400" dirty="0" smtClean="0">
                <a:solidFill>
                  <a:srgbClr val="0000FF"/>
                </a:solidFill>
                <a:effectLst/>
                <a:latin typeface="Comic Sans MS"/>
                <a:cs typeface="Comic Sans MS"/>
              </a:rPr>
              <a:t>challenging, </a:t>
            </a:r>
            <a:r>
              <a:rPr lang="en-US" altLang="zh-CN" sz="2400" dirty="0">
                <a:solidFill>
                  <a:srgbClr val="0000FF"/>
                </a:solidFill>
                <a:effectLst/>
                <a:latin typeface="Comic Sans MS"/>
                <a:cs typeface="Comic Sans MS"/>
              </a:rPr>
              <a:t>and attractive</a:t>
            </a:r>
            <a:endParaRPr lang="en-US" sz="2400" dirty="0">
              <a:solidFill>
                <a:srgbClr val="0000FF"/>
              </a:solidFill>
              <a:effectLst/>
              <a:latin typeface="Comic Sans MS"/>
              <a:cs typeface="Comic Sans MS"/>
            </a:endParaRPr>
          </a:p>
          <a:p>
            <a:pPr marL="682625" lvl="1" indent="-225425">
              <a:lnSpc>
                <a:spcPct val="120000"/>
              </a:lnSpc>
              <a:spcBef>
                <a:spcPct val="20000"/>
              </a:spcBef>
              <a:buFontTx/>
              <a:buChar char="•"/>
            </a:pPr>
            <a:r>
              <a:rPr lang="en-US" sz="2400" dirty="0">
                <a:solidFill>
                  <a:srgbClr val="0000FF"/>
                </a:solidFill>
                <a:effectLst/>
                <a:latin typeface="Neo Sans Intel Medium" pitchFamily="34" charset="0"/>
              </a:rPr>
              <a:t>Stop-</a:t>
            </a:r>
            <a:r>
              <a:rPr lang="en-US" altLang="zh-CN" sz="2400" dirty="0">
                <a:solidFill>
                  <a:srgbClr val="0000FF"/>
                </a:solidFill>
                <a:effectLst/>
                <a:latin typeface="Neo Sans Intel Medium" pitchFamily="34" charset="0"/>
              </a:rPr>
              <a:t>M</a:t>
            </a:r>
            <a:r>
              <a:rPr lang="en-US" sz="2400" dirty="0">
                <a:solidFill>
                  <a:srgbClr val="0000FF"/>
                </a:solidFill>
                <a:effectLst/>
                <a:latin typeface="Neo Sans Intel Medium" pitchFamily="34" charset="0"/>
              </a:rPr>
              <a:t>otion</a:t>
            </a:r>
            <a:r>
              <a:rPr lang="en-US" sz="2400" dirty="0" smtClean="0">
                <a:solidFill>
                  <a:srgbClr val="0860A8"/>
                </a:solidFill>
                <a:effectLst/>
                <a:latin typeface="Neo Sans Intel Medium" pitchFamily="34" charset="0"/>
              </a:rPr>
              <a:t> </a:t>
            </a:r>
            <a:r>
              <a:rPr lang="zh-CN" altLang="en-US" sz="2400" dirty="0" smtClean="0">
                <a:solidFill>
                  <a:srgbClr val="0860A8"/>
                </a:solidFill>
                <a:effectLst/>
                <a:latin typeface="Neo Sans Intel Medium" pitchFamily="34" charset="0"/>
              </a:rPr>
              <a:t>（</a:t>
            </a:r>
            <a:r>
              <a:rPr lang="en-US" altLang="zh-CN" sz="2400" dirty="0" smtClean="0">
                <a:solidFill>
                  <a:srgbClr val="0860A8"/>
                </a:solidFill>
                <a:effectLst/>
                <a:latin typeface="Neo Sans Intel Medium" pitchFamily="34" charset="0"/>
              </a:rPr>
              <a:t>animation style</a:t>
            </a:r>
            <a:r>
              <a:rPr lang="zh-CN" altLang="en-US" sz="2400" dirty="0" smtClean="0">
                <a:solidFill>
                  <a:srgbClr val="0860A8"/>
                </a:solidFill>
                <a:effectLst/>
                <a:latin typeface="Neo Sans Intel Medium" pitchFamily="34" charset="0"/>
              </a:rPr>
              <a:t>）</a:t>
            </a:r>
            <a:r>
              <a:rPr lang="en-US" sz="2400" dirty="0" smtClean="0">
                <a:solidFill>
                  <a:srgbClr val="0860A8"/>
                </a:solidFill>
                <a:effectLst/>
                <a:latin typeface="Neo Sans Intel Medium" pitchFamily="34" charset="0"/>
              </a:rPr>
              <a:t> </a:t>
            </a:r>
          </a:p>
        </p:txBody>
      </p:sp>
      <p:sp>
        <p:nvSpPr>
          <p:cNvPr id="9"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pic>
        <p:nvPicPr>
          <p:cNvPr id="2" name="Picture 1"/>
          <p:cNvPicPr>
            <a:picLocks noChangeAspect="1"/>
          </p:cNvPicPr>
          <p:nvPr/>
        </p:nvPicPr>
        <p:blipFill>
          <a:blip r:embed="rId5"/>
          <a:stretch>
            <a:fillRect/>
          </a:stretch>
        </p:blipFill>
        <p:spPr>
          <a:xfrm rot="20809222">
            <a:off x="78112" y="1472566"/>
            <a:ext cx="1711442" cy="1711442"/>
          </a:xfrm>
          <a:prstGeom prst="rect">
            <a:avLst/>
          </a:prstGeom>
        </p:spPr>
      </p:pic>
      <p:grpSp>
        <p:nvGrpSpPr>
          <p:cNvPr id="16" name="Group 15"/>
          <p:cNvGrpSpPr/>
          <p:nvPr/>
        </p:nvGrpSpPr>
        <p:grpSpPr>
          <a:xfrm>
            <a:off x="2865182" y="2020561"/>
            <a:ext cx="1332912" cy="954824"/>
            <a:chOff x="6108230" y="4203784"/>
            <a:chExt cx="1332912" cy="954824"/>
          </a:xfrm>
        </p:grpSpPr>
        <p:grpSp>
          <p:nvGrpSpPr>
            <p:cNvPr id="17" name="Group 16"/>
            <p:cNvGrpSpPr/>
            <p:nvPr/>
          </p:nvGrpSpPr>
          <p:grpSpPr>
            <a:xfrm rot="16200000">
              <a:off x="6307656" y="4209003"/>
              <a:ext cx="619221" cy="608784"/>
              <a:chOff x="4491974" y="4429425"/>
              <a:chExt cx="619221" cy="608784"/>
            </a:xfrm>
          </p:grpSpPr>
          <p:sp>
            <p:nvSpPr>
              <p:cNvPr id="23" name="Right Triangle 22"/>
              <p:cNvSpPr/>
              <p:nvPr/>
            </p:nvSpPr>
            <p:spPr bwMode="auto">
              <a:xfrm>
                <a:off x="4491974" y="4429425"/>
                <a:ext cx="619221" cy="608784"/>
              </a:xfrm>
              <a:prstGeom prst="r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24" name="Right Triangle 23"/>
              <p:cNvSpPr/>
              <p:nvPr/>
            </p:nvSpPr>
            <p:spPr bwMode="auto">
              <a:xfrm flipH="1" flipV="1">
                <a:off x="4507936" y="4439922"/>
                <a:ext cx="603258" cy="582746"/>
              </a:xfrm>
              <a:prstGeom prst="rtTriangl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grpSp>
        <p:sp>
          <p:nvSpPr>
            <p:cNvPr id="18" name="Right Triangle 17"/>
            <p:cNvSpPr/>
            <p:nvPr/>
          </p:nvSpPr>
          <p:spPr bwMode="auto">
            <a:xfrm rot="2791416">
              <a:off x="6109744" y="4289785"/>
              <a:ext cx="435383" cy="438411"/>
            </a:xfrm>
            <a:prstGeom prst="r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19" name="Right Triangle 18"/>
            <p:cNvSpPr/>
            <p:nvPr/>
          </p:nvSpPr>
          <p:spPr bwMode="auto">
            <a:xfrm rot="8135946">
              <a:off x="6280781" y="4895292"/>
              <a:ext cx="266701" cy="263316"/>
            </a:xfrm>
            <a:prstGeom prst="rtTriangl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20" name="Right Triangle 19"/>
            <p:cNvSpPr/>
            <p:nvPr/>
          </p:nvSpPr>
          <p:spPr bwMode="auto">
            <a:xfrm rot="8135946">
              <a:off x="6648114" y="4884795"/>
              <a:ext cx="266701" cy="263316"/>
            </a:xfrm>
            <a:prstGeom prst="rtTriangle">
              <a:avLst/>
            </a:prstGeom>
            <a:solidFill>
              <a:srgbClr val="61017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21" name="Diamond 20"/>
            <p:cNvSpPr/>
            <p:nvPr/>
          </p:nvSpPr>
          <p:spPr bwMode="auto">
            <a:xfrm rot="17496745">
              <a:off x="6740741" y="4425649"/>
              <a:ext cx="572985" cy="255840"/>
            </a:xfrm>
            <a:prstGeom prst="diamon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22" name="Rectangle 21"/>
            <p:cNvSpPr/>
            <p:nvPr/>
          </p:nvSpPr>
          <p:spPr bwMode="auto">
            <a:xfrm flipH="1">
              <a:off x="7147275" y="4292975"/>
              <a:ext cx="293867" cy="29389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grpSp>
      <p:grpSp>
        <p:nvGrpSpPr>
          <p:cNvPr id="25" name="Group 24"/>
          <p:cNvGrpSpPr/>
          <p:nvPr/>
        </p:nvGrpSpPr>
        <p:grpSpPr>
          <a:xfrm>
            <a:off x="2860165" y="1826904"/>
            <a:ext cx="1432399" cy="1153932"/>
            <a:chOff x="6995299" y="4052113"/>
            <a:chExt cx="1432399" cy="1153932"/>
          </a:xfrm>
        </p:grpSpPr>
        <p:sp>
          <p:nvSpPr>
            <p:cNvPr id="26" name="Rectangle 25"/>
            <p:cNvSpPr/>
            <p:nvPr/>
          </p:nvSpPr>
          <p:spPr bwMode="auto">
            <a:xfrm>
              <a:off x="7797982" y="4376945"/>
              <a:ext cx="629716" cy="4933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grpSp>
          <p:nvGrpSpPr>
            <p:cNvPr id="27" name="Group 26"/>
            <p:cNvGrpSpPr/>
            <p:nvPr/>
          </p:nvGrpSpPr>
          <p:grpSpPr>
            <a:xfrm rot="16200000">
              <a:off x="7194725" y="4256440"/>
              <a:ext cx="619221" cy="608784"/>
              <a:chOff x="4491974" y="4429425"/>
              <a:chExt cx="619221" cy="608784"/>
            </a:xfrm>
          </p:grpSpPr>
          <p:sp>
            <p:nvSpPr>
              <p:cNvPr id="33" name="Right Triangle 32"/>
              <p:cNvSpPr/>
              <p:nvPr/>
            </p:nvSpPr>
            <p:spPr bwMode="auto">
              <a:xfrm>
                <a:off x="4491974" y="4429425"/>
                <a:ext cx="619221" cy="608784"/>
              </a:xfrm>
              <a:prstGeom prst="r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34" name="Right Triangle 33"/>
              <p:cNvSpPr/>
              <p:nvPr/>
            </p:nvSpPr>
            <p:spPr bwMode="auto">
              <a:xfrm flipH="1" flipV="1">
                <a:off x="4507936" y="4439922"/>
                <a:ext cx="603258" cy="582746"/>
              </a:xfrm>
              <a:prstGeom prst="rtTriangl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grpSp>
        <p:sp>
          <p:nvSpPr>
            <p:cNvPr id="28" name="Right Triangle 27"/>
            <p:cNvSpPr/>
            <p:nvPr/>
          </p:nvSpPr>
          <p:spPr bwMode="auto">
            <a:xfrm rot="2791416">
              <a:off x="6996813" y="4337222"/>
              <a:ext cx="435383" cy="438411"/>
            </a:xfrm>
            <a:prstGeom prst="r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29" name="Right Triangle 28"/>
            <p:cNvSpPr/>
            <p:nvPr/>
          </p:nvSpPr>
          <p:spPr bwMode="auto">
            <a:xfrm rot="8135946">
              <a:off x="7167850" y="4942729"/>
              <a:ext cx="266701" cy="263316"/>
            </a:xfrm>
            <a:prstGeom prst="rtTriangl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30" name="Right Triangle 29"/>
            <p:cNvSpPr/>
            <p:nvPr/>
          </p:nvSpPr>
          <p:spPr bwMode="auto">
            <a:xfrm rot="8135946">
              <a:off x="7535183" y="4932232"/>
              <a:ext cx="266701" cy="263316"/>
            </a:xfrm>
            <a:prstGeom prst="rtTriangle">
              <a:avLst/>
            </a:prstGeom>
            <a:solidFill>
              <a:srgbClr val="61017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31" name="Diamond 30"/>
            <p:cNvSpPr/>
            <p:nvPr/>
          </p:nvSpPr>
          <p:spPr bwMode="auto">
            <a:xfrm rot="17496745">
              <a:off x="7627810" y="4210686"/>
              <a:ext cx="572985" cy="255840"/>
            </a:xfrm>
            <a:prstGeom prst="diamon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32" name="Rectangle 31"/>
            <p:cNvSpPr/>
            <p:nvPr/>
          </p:nvSpPr>
          <p:spPr bwMode="auto">
            <a:xfrm flipH="1">
              <a:off x="8034344" y="4078012"/>
              <a:ext cx="293867" cy="29389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grpSp>
      <p:sp>
        <p:nvSpPr>
          <p:cNvPr id="36" name="Rectangle 35"/>
          <p:cNvSpPr/>
          <p:nvPr/>
        </p:nvSpPr>
        <p:spPr>
          <a:xfrm>
            <a:off x="-201372" y="2965756"/>
            <a:ext cx="6236150" cy="803297"/>
          </a:xfrm>
          <a:prstGeom prst="rect">
            <a:avLst/>
          </a:prstGeom>
        </p:spPr>
        <p:txBody>
          <a:bodyPr wrap="square">
            <a:spAutoFit/>
          </a:bodyPr>
          <a:lstStyle/>
          <a:p>
            <a:pPr lvl="1">
              <a:lnSpc>
                <a:spcPct val="120000"/>
              </a:lnSpc>
              <a:spcBef>
                <a:spcPct val="20000"/>
              </a:spcBef>
            </a:pPr>
            <a:r>
              <a:rPr lang="en-US" dirty="0">
                <a:solidFill>
                  <a:srgbClr val="0000FF"/>
                </a:solidFill>
                <a:effectLst/>
                <a:latin typeface="Neo Sans Intel Medium" pitchFamily="34" charset="0"/>
              </a:rPr>
              <a:t>Traditional Chinese </a:t>
            </a:r>
            <a:r>
              <a:rPr lang="en-US" altLang="zh-CN" dirty="0" smtClean="0">
                <a:solidFill>
                  <a:srgbClr val="0000FF"/>
                </a:solidFill>
                <a:effectLst/>
                <a:latin typeface="Neo Sans Intel Medium" pitchFamily="34" charset="0"/>
              </a:rPr>
              <a:t>toy</a:t>
            </a:r>
            <a:r>
              <a:rPr lang="zh-CN" altLang="en-US" dirty="0" smtClean="0">
                <a:solidFill>
                  <a:srgbClr val="0000FF"/>
                </a:solidFill>
                <a:effectLst/>
                <a:latin typeface="Neo Sans Intel Medium" pitchFamily="34" charset="0"/>
              </a:rPr>
              <a:t>：</a:t>
            </a:r>
            <a:r>
              <a:rPr lang="en-US" altLang="zh-CN" dirty="0" smtClean="0">
                <a:solidFill>
                  <a:srgbClr val="0000FF"/>
                </a:solidFill>
                <a:effectLst/>
                <a:latin typeface="Neo Sans Intel Medium" pitchFamily="34" charset="0"/>
              </a:rPr>
              <a:t> </a:t>
            </a:r>
          </a:p>
          <a:p>
            <a:pPr lvl="1">
              <a:lnSpc>
                <a:spcPct val="120000"/>
              </a:lnSpc>
              <a:spcBef>
                <a:spcPct val="20000"/>
              </a:spcBef>
            </a:pPr>
            <a:r>
              <a:rPr lang="en-US" altLang="zh-CN" dirty="0" smtClean="0">
                <a:solidFill>
                  <a:srgbClr val="0000FF"/>
                </a:solidFill>
                <a:effectLst/>
                <a:latin typeface="Neo Sans Intel Medium" pitchFamily="34" charset="0"/>
              </a:rPr>
              <a:t>Jigsaw Puzzles :         Animation?</a:t>
            </a:r>
            <a:endParaRPr lang="en-US" dirty="0">
              <a:effectLst/>
              <a:latin typeface="Neo Sans Intel Medium" pitchFamily="34" charset="0"/>
            </a:endParaRPr>
          </a:p>
        </p:txBody>
      </p:sp>
      <p:pic>
        <p:nvPicPr>
          <p:cNvPr id="37" name="woniu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71038" y="1354551"/>
            <a:ext cx="3255362" cy="3479869"/>
          </a:xfrm>
          <a:prstGeom prst="rect">
            <a:avLst/>
          </a:prstGeom>
        </p:spPr>
      </p:pic>
    </p:spTree>
    <p:extLst>
      <p:ext uri="{BB962C8B-B14F-4D97-AF65-F5344CB8AC3E}">
        <p14:creationId xmlns:p14="http://schemas.microsoft.com/office/powerpoint/2010/main" val="2553238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7000"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3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7"/>
                                        </p:tgtEl>
                                      </p:cBhvr>
                                    </p:cmd>
                                  </p:childTnLst>
                                </p:cTn>
                              </p:par>
                            </p:childTnLst>
                          </p:cTn>
                        </p:par>
                      </p:childTnLst>
                    </p:cTn>
                  </p:par>
                </p:childTnLst>
              </p:cTn>
              <p:nextCondLst>
                <p:cond evt="onClick" delay="0">
                  <p:tgtEl>
                    <p:spTgt spid="37"/>
                  </p:tgtEl>
                </p:cond>
              </p:nextCondLst>
            </p:seq>
            <p:video>
              <p:cMediaNode vol="80000">
                <p:cTn id="19" repeatCount="indefinite" fill="remove" display="0">
                  <p:stCondLst>
                    <p:cond delay="indefinite"/>
                  </p:stCondLst>
                </p:cTn>
                <p:tgtEl>
                  <p:spTgt spid="3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p:spPr>
        <p:txBody>
          <a:bodyPr/>
          <a:lstStyle/>
          <a:p>
            <a:r>
              <a:rPr lang="en-US" sz="3200" dirty="0" smtClean="0">
                <a:latin typeface="Comic Sans MS"/>
                <a:cs typeface="Comic Sans MS"/>
              </a:rPr>
              <a:t>Motivation Exploration</a:t>
            </a:r>
            <a:endParaRPr lang="en-US" sz="3200" dirty="0">
              <a:latin typeface="Comic Sans MS"/>
              <a:cs typeface="Comic Sans MS"/>
            </a:endParaRPr>
          </a:p>
        </p:txBody>
      </p:sp>
      <p:sp>
        <p:nvSpPr>
          <p:cNvPr id="7" name="Text Box 4"/>
          <p:cNvSpPr txBox="1">
            <a:spLocks noChangeArrowheads="1"/>
          </p:cNvSpPr>
          <p:nvPr/>
        </p:nvSpPr>
        <p:spPr bwMode="auto">
          <a:xfrm>
            <a:off x="500552" y="932936"/>
            <a:ext cx="7276439" cy="394980"/>
          </a:xfrm>
          <a:prstGeom prst="rect">
            <a:avLst/>
          </a:prstGeom>
          <a:noFill/>
          <a:ln w="50800" algn="ctr">
            <a:noFill/>
            <a:miter lim="800000"/>
            <a:headEnd/>
            <a:tailEnd/>
          </a:ln>
          <a:effectLst/>
        </p:spPr>
        <p:txBody>
          <a:bodyPr wrap="square" lIns="0" tIns="0" rIns="0" bIns="0" anchor="b">
            <a:spAutoFit/>
          </a:bodyPr>
          <a:lstStyle/>
          <a:p>
            <a:pPr marL="225425" indent="-225425">
              <a:lnSpc>
                <a:spcPct val="90000"/>
              </a:lnSpc>
              <a:spcBef>
                <a:spcPct val="20000"/>
              </a:spcBef>
              <a:buFontTx/>
              <a:buChar char="•"/>
            </a:pPr>
            <a:r>
              <a:rPr lang="en-US" sz="2800" b="1" dirty="0" smtClean="0">
                <a:solidFill>
                  <a:srgbClr val="0860A8"/>
                </a:solidFill>
                <a:latin typeface="Comic Sans MS"/>
                <a:ea typeface="+mj-ea"/>
                <a:cs typeface="Comic Sans MS"/>
              </a:rPr>
              <a:t>Tom</a:t>
            </a:r>
            <a:r>
              <a:rPr lang="en-US" sz="2400" dirty="0" smtClean="0">
                <a:solidFill>
                  <a:srgbClr val="333333"/>
                </a:solidFill>
                <a:effectLst/>
                <a:latin typeface="Neo Sans Intel Medium" pitchFamily="34" charset="0"/>
              </a:rPr>
              <a:t> </a:t>
            </a:r>
            <a:r>
              <a:rPr lang="en-US" altLang="zh-CN" sz="2400" dirty="0" smtClean="0">
                <a:solidFill>
                  <a:srgbClr val="333333"/>
                </a:solidFill>
                <a:effectLst/>
                <a:latin typeface="Neo Sans Intel Medium" pitchFamily="34" charset="0"/>
              </a:rPr>
              <a:t>wants to make a similar</a:t>
            </a:r>
            <a:r>
              <a:rPr lang="en-US" sz="2400" dirty="0" smtClean="0">
                <a:solidFill>
                  <a:srgbClr val="333333"/>
                </a:solidFill>
                <a:effectLst/>
                <a:latin typeface="Neo Sans Intel Medium" pitchFamily="34" charset="0"/>
              </a:rPr>
              <a:t> animation. So, how? </a:t>
            </a:r>
          </a:p>
        </p:txBody>
      </p:sp>
      <p:sp>
        <p:nvSpPr>
          <p:cNvPr id="10" name="Text Box 4"/>
          <p:cNvSpPr txBox="1">
            <a:spLocks noChangeArrowheads="1"/>
          </p:cNvSpPr>
          <p:nvPr/>
        </p:nvSpPr>
        <p:spPr bwMode="auto">
          <a:xfrm>
            <a:off x="416591" y="4436978"/>
            <a:ext cx="8084573" cy="1465016"/>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FontTx/>
              <a:buChar char="•"/>
            </a:pPr>
            <a:r>
              <a:rPr lang="en-US" sz="2400" dirty="0" smtClean="0">
                <a:solidFill>
                  <a:srgbClr val="333333"/>
                </a:solidFill>
                <a:effectLst/>
                <a:latin typeface="Neo Sans Intel Medium" pitchFamily="34" charset="0"/>
              </a:rPr>
              <a:t>Animation Features</a:t>
            </a:r>
          </a:p>
          <a:p>
            <a:pPr marL="682625" lvl="1" indent="-225425">
              <a:lnSpc>
                <a:spcPct val="120000"/>
              </a:lnSpc>
              <a:spcBef>
                <a:spcPct val="20000"/>
              </a:spcBef>
              <a:buFontTx/>
              <a:buChar char="•"/>
            </a:pPr>
            <a:r>
              <a:rPr lang="en-US" sz="2400" dirty="0">
                <a:solidFill>
                  <a:srgbClr val="0860A8"/>
                </a:solidFill>
                <a:effectLst/>
                <a:latin typeface="Neo Sans Intel Medium" pitchFamily="34" charset="0"/>
              </a:rPr>
              <a:t>Tangram-style </a:t>
            </a:r>
            <a:r>
              <a:rPr lang="en-US" altLang="zh-CN" sz="2400" dirty="0" smtClean="0">
                <a:solidFill>
                  <a:srgbClr val="0860A8"/>
                </a:solidFill>
                <a:effectLst/>
                <a:latin typeface="Neo Sans Intel Medium" pitchFamily="34" charset="0"/>
              </a:rPr>
              <a:t>: </a:t>
            </a:r>
            <a:r>
              <a:rPr lang="en-US" altLang="zh-CN" sz="2400" dirty="0">
                <a:solidFill>
                  <a:srgbClr val="0000FF"/>
                </a:solidFill>
                <a:effectLst/>
                <a:latin typeface="Comic Sans MS"/>
                <a:cs typeface="Comic Sans MS"/>
              </a:rPr>
              <a:t>special, </a:t>
            </a:r>
            <a:r>
              <a:rPr lang="en-US" altLang="zh-CN" sz="2400" dirty="0" smtClean="0">
                <a:solidFill>
                  <a:srgbClr val="0000FF"/>
                </a:solidFill>
                <a:effectLst/>
                <a:latin typeface="Comic Sans MS"/>
                <a:cs typeface="Comic Sans MS"/>
              </a:rPr>
              <a:t>challenging, </a:t>
            </a:r>
            <a:r>
              <a:rPr lang="en-US" altLang="zh-CN" sz="2400" dirty="0">
                <a:solidFill>
                  <a:srgbClr val="0000FF"/>
                </a:solidFill>
                <a:effectLst/>
                <a:latin typeface="Comic Sans MS"/>
                <a:cs typeface="Comic Sans MS"/>
              </a:rPr>
              <a:t>and attractive</a:t>
            </a:r>
            <a:endParaRPr lang="en-US" sz="2400" dirty="0">
              <a:solidFill>
                <a:srgbClr val="0000FF"/>
              </a:solidFill>
              <a:effectLst/>
              <a:latin typeface="Comic Sans MS"/>
              <a:cs typeface="Comic Sans MS"/>
            </a:endParaRPr>
          </a:p>
          <a:p>
            <a:pPr marL="682625" lvl="1" indent="-225425">
              <a:lnSpc>
                <a:spcPct val="120000"/>
              </a:lnSpc>
              <a:spcBef>
                <a:spcPct val="20000"/>
              </a:spcBef>
              <a:buFontTx/>
              <a:buChar char="•"/>
            </a:pPr>
            <a:r>
              <a:rPr lang="en-US" sz="2400" dirty="0">
                <a:solidFill>
                  <a:srgbClr val="0000FF"/>
                </a:solidFill>
                <a:effectLst/>
                <a:latin typeface="Neo Sans Intel Medium" pitchFamily="34" charset="0"/>
              </a:rPr>
              <a:t>Stop-</a:t>
            </a:r>
            <a:r>
              <a:rPr lang="en-US" altLang="zh-CN" sz="2400" dirty="0">
                <a:solidFill>
                  <a:srgbClr val="0000FF"/>
                </a:solidFill>
                <a:effectLst/>
                <a:latin typeface="Neo Sans Intel Medium" pitchFamily="34" charset="0"/>
              </a:rPr>
              <a:t>M</a:t>
            </a:r>
            <a:r>
              <a:rPr lang="en-US" sz="2400" dirty="0">
                <a:solidFill>
                  <a:srgbClr val="0000FF"/>
                </a:solidFill>
                <a:effectLst/>
                <a:latin typeface="Neo Sans Intel Medium" pitchFamily="34" charset="0"/>
              </a:rPr>
              <a:t>otion</a:t>
            </a:r>
            <a:r>
              <a:rPr lang="en-US" sz="2400" dirty="0" smtClean="0">
                <a:solidFill>
                  <a:srgbClr val="0860A8"/>
                </a:solidFill>
                <a:effectLst/>
                <a:latin typeface="Neo Sans Intel Medium" pitchFamily="34" charset="0"/>
              </a:rPr>
              <a:t> </a:t>
            </a:r>
            <a:r>
              <a:rPr lang="zh-CN" altLang="en-US" sz="2400" dirty="0" smtClean="0">
                <a:solidFill>
                  <a:srgbClr val="0860A8"/>
                </a:solidFill>
                <a:effectLst/>
                <a:latin typeface="Neo Sans Intel Medium" pitchFamily="34" charset="0"/>
              </a:rPr>
              <a:t>（</a:t>
            </a:r>
            <a:r>
              <a:rPr lang="en-US" altLang="zh-CN" sz="2400" dirty="0" smtClean="0">
                <a:solidFill>
                  <a:srgbClr val="0860A8"/>
                </a:solidFill>
                <a:effectLst/>
                <a:latin typeface="Neo Sans Intel Medium" pitchFamily="34" charset="0"/>
              </a:rPr>
              <a:t>animation style</a:t>
            </a:r>
            <a:r>
              <a:rPr lang="zh-CN" altLang="en-US" sz="2400" dirty="0" smtClean="0">
                <a:solidFill>
                  <a:srgbClr val="0860A8"/>
                </a:solidFill>
                <a:effectLst/>
                <a:latin typeface="Neo Sans Intel Medium" pitchFamily="34" charset="0"/>
              </a:rPr>
              <a:t>）</a:t>
            </a:r>
            <a:r>
              <a:rPr lang="en-US" sz="2400" dirty="0" smtClean="0">
                <a:solidFill>
                  <a:srgbClr val="0860A8"/>
                </a:solidFill>
                <a:effectLst/>
                <a:latin typeface="Neo Sans Intel Medium" pitchFamily="34" charset="0"/>
              </a:rPr>
              <a:t> </a:t>
            </a:r>
          </a:p>
        </p:txBody>
      </p:sp>
      <p:sp>
        <p:nvSpPr>
          <p:cNvPr id="9"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
        <p:nvSpPr>
          <p:cNvPr id="36" name="Text Box 4"/>
          <p:cNvSpPr txBox="1">
            <a:spLocks noChangeArrowheads="1"/>
          </p:cNvSpPr>
          <p:nvPr/>
        </p:nvSpPr>
        <p:spPr bwMode="auto">
          <a:xfrm>
            <a:off x="333912" y="1435150"/>
            <a:ext cx="5084309" cy="2927981"/>
          </a:xfrm>
          <a:prstGeom prst="rect">
            <a:avLst/>
          </a:prstGeom>
          <a:noFill/>
          <a:ln w="50800" algn="ctr">
            <a:noFill/>
            <a:miter lim="800000"/>
            <a:headEnd/>
            <a:tailEnd/>
          </a:ln>
          <a:effectLst/>
        </p:spPr>
        <p:txBody>
          <a:bodyPr wrap="square" lIns="0" tIns="0" rIns="0" bIns="0" anchor="b">
            <a:spAutoFit/>
          </a:bodyPr>
          <a:lstStyle/>
          <a:p>
            <a:pPr marL="682625" lvl="1" indent="-225425">
              <a:lnSpc>
                <a:spcPct val="120000"/>
              </a:lnSpc>
              <a:spcBef>
                <a:spcPct val="20000"/>
              </a:spcBef>
              <a:buFontTx/>
              <a:buChar char="•"/>
            </a:pPr>
            <a:r>
              <a:rPr lang="en-US" sz="2000" dirty="0" smtClean="0">
                <a:solidFill>
                  <a:srgbClr val="333333"/>
                </a:solidFill>
                <a:effectLst/>
                <a:latin typeface="Neo Sans Intel Medium" pitchFamily="34" charset="0"/>
              </a:rPr>
              <a:t>Shooting frame by frame</a:t>
            </a:r>
          </a:p>
          <a:p>
            <a:pPr marL="1139825" lvl="2" indent="-225425">
              <a:lnSpc>
                <a:spcPct val="120000"/>
              </a:lnSpc>
              <a:spcBef>
                <a:spcPct val="20000"/>
              </a:spcBef>
              <a:buFontTx/>
              <a:buChar char="•"/>
            </a:pPr>
            <a:r>
              <a:rPr lang="en-US" sz="2000" dirty="0" smtClean="0">
                <a:solidFill>
                  <a:srgbClr val="333333"/>
                </a:solidFill>
                <a:effectLst/>
                <a:latin typeface="Neo Sans Intel Medium" pitchFamily="34" charset="0"/>
              </a:rPr>
              <a:t>Too trivial</a:t>
            </a:r>
          </a:p>
          <a:p>
            <a:pPr marL="1139825" lvl="2" indent="-225425">
              <a:lnSpc>
                <a:spcPct val="120000"/>
              </a:lnSpc>
              <a:spcBef>
                <a:spcPct val="20000"/>
              </a:spcBef>
              <a:buFontTx/>
              <a:buChar char="•"/>
            </a:pPr>
            <a:endParaRPr lang="en-US" sz="1100" dirty="0" smtClean="0">
              <a:solidFill>
                <a:srgbClr val="333333"/>
              </a:solidFill>
              <a:effectLst/>
              <a:latin typeface="Neo Sans Intel Medium" pitchFamily="34" charset="0"/>
            </a:endParaRPr>
          </a:p>
          <a:p>
            <a:pPr marL="1139825" lvl="2" indent="-225425">
              <a:lnSpc>
                <a:spcPct val="120000"/>
              </a:lnSpc>
              <a:spcBef>
                <a:spcPct val="20000"/>
              </a:spcBef>
              <a:buFontTx/>
              <a:buChar char="•"/>
            </a:pPr>
            <a:endParaRPr lang="en-US" sz="1100" dirty="0">
              <a:solidFill>
                <a:srgbClr val="333333"/>
              </a:solidFill>
              <a:effectLst/>
              <a:latin typeface="Neo Sans Intel Medium" pitchFamily="34" charset="0"/>
            </a:endParaRPr>
          </a:p>
          <a:p>
            <a:pPr marL="682625" lvl="1" indent="-225425">
              <a:lnSpc>
                <a:spcPct val="120000"/>
              </a:lnSpc>
              <a:spcBef>
                <a:spcPct val="20000"/>
              </a:spcBef>
              <a:buFontTx/>
              <a:buChar char="•"/>
            </a:pPr>
            <a:r>
              <a:rPr lang="en-US" sz="2000" dirty="0" smtClean="0">
                <a:solidFill>
                  <a:srgbClr val="333333"/>
                </a:solidFill>
                <a:effectLst/>
                <a:latin typeface="Neo Sans Intel Medium" pitchFamily="34" charset="0"/>
              </a:rPr>
              <a:t>Professional animation software</a:t>
            </a:r>
          </a:p>
          <a:p>
            <a:pPr marL="1139825" lvl="2" indent="-225425">
              <a:lnSpc>
                <a:spcPct val="110000"/>
              </a:lnSpc>
              <a:spcBef>
                <a:spcPct val="20000"/>
              </a:spcBef>
              <a:buFontTx/>
              <a:buChar char="•"/>
            </a:pPr>
            <a:r>
              <a:rPr lang="en-US" sz="2000" dirty="0" smtClean="0">
                <a:solidFill>
                  <a:srgbClr val="333333"/>
                </a:solidFill>
                <a:effectLst/>
                <a:latin typeface="Neo Sans Intel Medium" pitchFamily="34" charset="0"/>
              </a:rPr>
              <a:t>Flash, </a:t>
            </a:r>
            <a:r>
              <a:rPr lang="en-US" sz="2000" dirty="0" err="1">
                <a:solidFill>
                  <a:srgbClr val="333333"/>
                </a:solidFill>
                <a:effectLst/>
                <a:latin typeface="Neo Sans Intel Medium" pitchFamily="34" charset="0"/>
              </a:rPr>
              <a:t>A</a:t>
            </a:r>
            <a:r>
              <a:rPr lang="en-US" sz="2000" dirty="0" err="1" smtClean="0">
                <a:solidFill>
                  <a:srgbClr val="333333"/>
                </a:solidFill>
                <a:effectLst/>
                <a:latin typeface="Neo Sans Intel Medium" pitchFamily="34" charset="0"/>
              </a:rPr>
              <a:t>nimo</a:t>
            </a:r>
            <a:r>
              <a:rPr lang="en-US" sz="2000" dirty="0" smtClean="0">
                <a:solidFill>
                  <a:srgbClr val="333333"/>
                </a:solidFill>
                <a:effectLst/>
                <a:latin typeface="Neo Sans Intel Medium" pitchFamily="34" charset="0"/>
              </a:rPr>
              <a:t>, …</a:t>
            </a:r>
          </a:p>
          <a:p>
            <a:pPr marL="1139825" lvl="2" indent="-225425">
              <a:lnSpc>
                <a:spcPct val="110000"/>
              </a:lnSpc>
              <a:spcBef>
                <a:spcPct val="20000"/>
              </a:spcBef>
              <a:buFontTx/>
              <a:buChar char="•"/>
            </a:pPr>
            <a:r>
              <a:rPr lang="en-US" sz="2000" dirty="0" smtClean="0">
                <a:solidFill>
                  <a:srgbClr val="333333"/>
                </a:solidFill>
                <a:effectLst/>
                <a:latin typeface="Neo Sans Intel Medium" pitchFamily="34" charset="0"/>
              </a:rPr>
              <a:t>Unintuitive</a:t>
            </a:r>
          </a:p>
          <a:p>
            <a:pPr marL="1139825" lvl="2" indent="-225425">
              <a:lnSpc>
                <a:spcPct val="110000"/>
              </a:lnSpc>
              <a:spcBef>
                <a:spcPct val="20000"/>
              </a:spcBef>
              <a:buFontTx/>
              <a:buChar char="•"/>
            </a:pPr>
            <a:r>
              <a:rPr lang="en-US" sz="2000" dirty="0" smtClean="0">
                <a:solidFill>
                  <a:srgbClr val="333333"/>
                </a:solidFill>
                <a:effectLst/>
                <a:latin typeface="Neo Sans Intel Medium" pitchFamily="34" charset="0"/>
              </a:rPr>
              <a:t>Hard to learn</a:t>
            </a: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348" y="2272394"/>
            <a:ext cx="3917901" cy="2613493"/>
          </a:xfrm>
          <a:prstGeom prst="rect">
            <a:avLst/>
          </a:prstGeom>
          <a:effectLst>
            <a:softEdge rad="127000"/>
          </a:effectLst>
        </p:spPr>
      </p:pic>
    </p:spTree>
    <p:extLst>
      <p:ext uri="{BB962C8B-B14F-4D97-AF65-F5344CB8AC3E}">
        <p14:creationId xmlns:p14="http://schemas.microsoft.com/office/powerpoint/2010/main" val="30298994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dirty="0"/>
              <a:t>Intel </a:t>
            </a:r>
            <a:r>
              <a:rPr lang="en-US"/>
              <a:t>Confidential </a:t>
            </a:r>
            <a:r>
              <a:rPr lang="en-US" smtClean="0"/>
              <a:t>- NDA</a:t>
            </a:r>
            <a:endParaRPr lang="en-US" dirty="0"/>
          </a:p>
        </p:txBody>
      </p:sp>
      <p:sp>
        <p:nvSpPr>
          <p:cNvPr id="225282" name="Rectangle 2"/>
          <p:cNvSpPr>
            <a:spLocks noGrp="1" noChangeArrowheads="1"/>
          </p:cNvSpPr>
          <p:nvPr>
            <p:ph type="title" idx="4294967295"/>
          </p:nvPr>
        </p:nvSpPr>
        <p:spPr>
          <a:xfrm>
            <a:off x="0" y="157163"/>
            <a:ext cx="8410575" cy="757237"/>
          </a:xfrm>
        </p:spPr>
        <p:txBody>
          <a:bodyPr/>
          <a:lstStyle/>
          <a:p>
            <a:r>
              <a:rPr lang="en-US" sz="3200" dirty="0" smtClean="0">
                <a:latin typeface="Comic Sans MS"/>
                <a:cs typeface="Comic Sans MS"/>
              </a:rPr>
              <a:t>Motivation Exploration</a:t>
            </a:r>
            <a:endParaRPr lang="en-US" sz="3200" dirty="0">
              <a:latin typeface="Comic Sans MS"/>
              <a:cs typeface="Comic Sans MS"/>
            </a:endParaRPr>
          </a:p>
        </p:txBody>
      </p:sp>
      <p:sp>
        <p:nvSpPr>
          <p:cNvPr id="7" name="Text Box 4"/>
          <p:cNvSpPr txBox="1">
            <a:spLocks noChangeArrowheads="1"/>
          </p:cNvSpPr>
          <p:nvPr/>
        </p:nvSpPr>
        <p:spPr bwMode="auto">
          <a:xfrm>
            <a:off x="500552" y="932936"/>
            <a:ext cx="7276439" cy="394980"/>
          </a:xfrm>
          <a:prstGeom prst="rect">
            <a:avLst/>
          </a:prstGeom>
          <a:noFill/>
          <a:ln w="50800" algn="ctr">
            <a:noFill/>
            <a:miter lim="800000"/>
            <a:headEnd/>
            <a:tailEnd/>
          </a:ln>
          <a:effectLst/>
        </p:spPr>
        <p:txBody>
          <a:bodyPr wrap="square" lIns="0" tIns="0" rIns="0" bIns="0" anchor="b">
            <a:spAutoFit/>
          </a:bodyPr>
          <a:lstStyle/>
          <a:p>
            <a:pPr marL="225425" indent="-225425">
              <a:lnSpc>
                <a:spcPct val="90000"/>
              </a:lnSpc>
              <a:spcBef>
                <a:spcPct val="20000"/>
              </a:spcBef>
              <a:buFontTx/>
              <a:buChar char="•"/>
            </a:pPr>
            <a:r>
              <a:rPr lang="en-US" sz="2800" b="1" dirty="0" smtClean="0">
                <a:solidFill>
                  <a:srgbClr val="0860A8"/>
                </a:solidFill>
                <a:latin typeface="Comic Sans MS"/>
                <a:ea typeface="+mj-ea"/>
                <a:cs typeface="Comic Sans MS"/>
              </a:rPr>
              <a:t>Tom</a:t>
            </a:r>
            <a:r>
              <a:rPr lang="en-US" sz="2400" dirty="0" smtClean="0">
                <a:solidFill>
                  <a:srgbClr val="333333"/>
                </a:solidFill>
                <a:effectLst/>
                <a:latin typeface="Neo Sans Intel Medium" pitchFamily="34" charset="0"/>
              </a:rPr>
              <a:t> </a:t>
            </a:r>
            <a:r>
              <a:rPr lang="en-US" altLang="zh-CN" sz="2400" dirty="0" smtClean="0">
                <a:solidFill>
                  <a:srgbClr val="333333"/>
                </a:solidFill>
                <a:effectLst/>
                <a:latin typeface="Neo Sans Intel Medium" pitchFamily="34" charset="0"/>
              </a:rPr>
              <a:t>wants to make a similar</a:t>
            </a:r>
            <a:r>
              <a:rPr lang="en-US" sz="2400" dirty="0" smtClean="0">
                <a:solidFill>
                  <a:srgbClr val="333333"/>
                </a:solidFill>
                <a:effectLst/>
                <a:latin typeface="Neo Sans Intel Medium" pitchFamily="34" charset="0"/>
              </a:rPr>
              <a:t> animation. So, how? </a:t>
            </a:r>
          </a:p>
        </p:txBody>
      </p:sp>
      <p:sp>
        <p:nvSpPr>
          <p:cNvPr id="10" name="Text Box 4"/>
          <p:cNvSpPr txBox="1">
            <a:spLocks noChangeArrowheads="1"/>
          </p:cNvSpPr>
          <p:nvPr/>
        </p:nvSpPr>
        <p:spPr bwMode="auto">
          <a:xfrm>
            <a:off x="416591" y="4436978"/>
            <a:ext cx="8084573" cy="1465016"/>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FontTx/>
              <a:buChar char="•"/>
            </a:pPr>
            <a:r>
              <a:rPr lang="en-US" sz="2400" dirty="0" smtClean="0">
                <a:solidFill>
                  <a:srgbClr val="333333"/>
                </a:solidFill>
                <a:effectLst/>
                <a:latin typeface="Neo Sans Intel Medium" pitchFamily="34" charset="0"/>
              </a:rPr>
              <a:t>Animation Features</a:t>
            </a:r>
          </a:p>
          <a:p>
            <a:pPr marL="682625" lvl="1" indent="-225425">
              <a:lnSpc>
                <a:spcPct val="120000"/>
              </a:lnSpc>
              <a:spcBef>
                <a:spcPct val="20000"/>
              </a:spcBef>
              <a:buFontTx/>
              <a:buChar char="•"/>
            </a:pPr>
            <a:r>
              <a:rPr lang="en-US" sz="2400" dirty="0">
                <a:solidFill>
                  <a:srgbClr val="0860A8"/>
                </a:solidFill>
                <a:effectLst/>
                <a:latin typeface="Neo Sans Intel Medium" pitchFamily="34" charset="0"/>
              </a:rPr>
              <a:t>Tangram-style </a:t>
            </a:r>
            <a:r>
              <a:rPr lang="en-US" altLang="zh-CN" sz="2400" dirty="0" smtClean="0">
                <a:solidFill>
                  <a:srgbClr val="0860A8"/>
                </a:solidFill>
                <a:effectLst/>
                <a:latin typeface="Neo Sans Intel Medium" pitchFamily="34" charset="0"/>
              </a:rPr>
              <a:t>: </a:t>
            </a:r>
            <a:r>
              <a:rPr lang="en-US" altLang="zh-CN" sz="2400" dirty="0">
                <a:solidFill>
                  <a:srgbClr val="0000FF"/>
                </a:solidFill>
                <a:effectLst/>
                <a:latin typeface="Comic Sans MS"/>
                <a:cs typeface="Comic Sans MS"/>
              </a:rPr>
              <a:t>special, </a:t>
            </a:r>
            <a:r>
              <a:rPr lang="en-US" altLang="zh-CN" sz="2400" dirty="0" smtClean="0">
                <a:solidFill>
                  <a:srgbClr val="0000FF"/>
                </a:solidFill>
                <a:effectLst/>
                <a:latin typeface="Comic Sans MS"/>
                <a:cs typeface="Comic Sans MS"/>
              </a:rPr>
              <a:t>challenging, </a:t>
            </a:r>
            <a:r>
              <a:rPr lang="en-US" altLang="zh-CN" sz="2400" dirty="0">
                <a:solidFill>
                  <a:srgbClr val="0000FF"/>
                </a:solidFill>
                <a:effectLst/>
                <a:latin typeface="Comic Sans MS"/>
                <a:cs typeface="Comic Sans MS"/>
              </a:rPr>
              <a:t>and attractive</a:t>
            </a:r>
            <a:endParaRPr lang="en-US" sz="2400" dirty="0">
              <a:solidFill>
                <a:srgbClr val="0000FF"/>
              </a:solidFill>
              <a:effectLst/>
              <a:latin typeface="Comic Sans MS"/>
              <a:cs typeface="Comic Sans MS"/>
            </a:endParaRPr>
          </a:p>
          <a:p>
            <a:pPr marL="682625" lvl="1" indent="-225425">
              <a:lnSpc>
                <a:spcPct val="120000"/>
              </a:lnSpc>
              <a:spcBef>
                <a:spcPct val="20000"/>
              </a:spcBef>
              <a:buFontTx/>
              <a:buChar char="•"/>
            </a:pPr>
            <a:r>
              <a:rPr lang="en-US" sz="2400" dirty="0">
                <a:solidFill>
                  <a:srgbClr val="0000FF"/>
                </a:solidFill>
                <a:effectLst/>
                <a:latin typeface="Neo Sans Intel Medium" pitchFamily="34" charset="0"/>
              </a:rPr>
              <a:t>Stop-</a:t>
            </a:r>
            <a:r>
              <a:rPr lang="en-US" altLang="zh-CN" sz="2400" dirty="0">
                <a:solidFill>
                  <a:srgbClr val="0000FF"/>
                </a:solidFill>
                <a:effectLst/>
                <a:latin typeface="Neo Sans Intel Medium" pitchFamily="34" charset="0"/>
              </a:rPr>
              <a:t>M</a:t>
            </a:r>
            <a:r>
              <a:rPr lang="en-US" sz="2400" dirty="0">
                <a:solidFill>
                  <a:srgbClr val="0000FF"/>
                </a:solidFill>
                <a:effectLst/>
                <a:latin typeface="Neo Sans Intel Medium" pitchFamily="34" charset="0"/>
              </a:rPr>
              <a:t>otion</a:t>
            </a:r>
            <a:r>
              <a:rPr lang="en-US" sz="2400" dirty="0" smtClean="0">
                <a:solidFill>
                  <a:srgbClr val="0860A8"/>
                </a:solidFill>
                <a:effectLst/>
                <a:latin typeface="Neo Sans Intel Medium" pitchFamily="34" charset="0"/>
              </a:rPr>
              <a:t> </a:t>
            </a:r>
            <a:r>
              <a:rPr lang="zh-CN" altLang="en-US" sz="2400" dirty="0" smtClean="0">
                <a:solidFill>
                  <a:srgbClr val="0860A8"/>
                </a:solidFill>
                <a:effectLst/>
                <a:latin typeface="Neo Sans Intel Medium" pitchFamily="34" charset="0"/>
              </a:rPr>
              <a:t>（</a:t>
            </a:r>
            <a:r>
              <a:rPr lang="en-US" altLang="zh-CN" sz="2400" dirty="0" smtClean="0">
                <a:solidFill>
                  <a:srgbClr val="0860A8"/>
                </a:solidFill>
                <a:effectLst/>
                <a:latin typeface="Neo Sans Intel Medium" pitchFamily="34" charset="0"/>
              </a:rPr>
              <a:t>animation style</a:t>
            </a:r>
            <a:r>
              <a:rPr lang="zh-CN" altLang="en-US" sz="2400" dirty="0" smtClean="0">
                <a:solidFill>
                  <a:srgbClr val="0860A8"/>
                </a:solidFill>
                <a:effectLst/>
                <a:latin typeface="Neo Sans Intel Medium" pitchFamily="34" charset="0"/>
              </a:rPr>
              <a:t>）</a:t>
            </a:r>
            <a:r>
              <a:rPr lang="en-US" sz="2400" dirty="0" smtClean="0">
                <a:solidFill>
                  <a:srgbClr val="0860A8"/>
                </a:solidFill>
                <a:effectLst/>
                <a:latin typeface="Neo Sans Intel Medium" pitchFamily="34" charset="0"/>
              </a:rPr>
              <a:t> </a:t>
            </a:r>
          </a:p>
        </p:txBody>
      </p:sp>
      <p:sp>
        <p:nvSpPr>
          <p:cNvPr id="9" name="Date Placeholder 1"/>
          <p:cNvSpPr>
            <a:spLocks noGrp="1"/>
          </p:cNvSpPr>
          <p:nvPr>
            <p:ph type="dt" sz="half" idx="10"/>
          </p:nvPr>
        </p:nvSpPr>
        <p:spPr>
          <a:xfrm>
            <a:off x="385764" y="6257925"/>
            <a:ext cx="1454912" cy="476250"/>
          </a:xfrm>
        </p:spPr>
        <p:txBody>
          <a:bodyPr/>
          <a:lstStyle/>
          <a:p>
            <a:r>
              <a:rPr lang="en-US" dirty="0" smtClean="0"/>
              <a:t>April 09, 2013</a:t>
            </a:r>
            <a:endParaRPr lang="en-US" dirty="0"/>
          </a:p>
        </p:txBody>
      </p:sp>
      <p:sp>
        <p:nvSpPr>
          <p:cNvPr id="36" name="Text Box 4"/>
          <p:cNvSpPr txBox="1">
            <a:spLocks noChangeArrowheads="1"/>
          </p:cNvSpPr>
          <p:nvPr/>
        </p:nvSpPr>
        <p:spPr bwMode="auto">
          <a:xfrm>
            <a:off x="818221" y="1756113"/>
            <a:ext cx="5084309" cy="2230354"/>
          </a:xfrm>
          <a:prstGeom prst="rect">
            <a:avLst/>
          </a:prstGeom>
          <a:noFill/>
          <a:ln w="50800" algn="ctr">
            <a:noFill/>
            <a:miter lim="800000"/>
            <a:headEnd/>
            <a:tailEnd/>
          </a:ln>
          <a:effectLst/>
        </p:spPr>
        <p:txBody>
          <a:bodyPr wrap="square" lIns="0" tIns="0" rIns="0" bIns="0" anchor="b">
            <a:spAutoFit/>
          </a:bodyPr>
          <a:lstStyle/>
          <a:p>
            <a:pPr marL="225425" indent="-225425">
              <a:lnSpc>
                <a:spcPct val="120000"/>
              </a:lnSpc>
              <a:spcBef>
                <a:spcPct val="20000"/>
              </a:spcBef>
              <a:buClr>
                <a:schemeClr val="tx2"/>
              </a:buClr>
              <a:buFontTx/>
              <a:buChar char="•"/>
            </a:pPr>
            <a:r>
              <a:rPr lang="en-US" sz="2400" dirty="0">
                <a:solidFill>
                  <a:srgbClr val="0000FF"/>
                </a:solidFill>
                <a:effectLst/>
                <a:latin typeface="Neo Sans Intel Medium" pitchFamily="34" charset="0"/>
              </a:rPr>
              <a:t>Is there any much easier way?</a:t>
            </a:r>
          </a:p>
          <a:p>
            <a:pPr marL="800100" lvl="1" indent="-342900">
              <a:lnSpc>
                <a:spcPct val="120000"/>
              </a:lnSpc>
              <a:spcBef>
                <a:spcPct val="20000"/>
              </a:spcBef>
              <a:buClr>
                <a:schemeClr val="tx2"/>
              </a:buClr>
              <a:buFont typeface="Wingdings" pitchFamily="2" charset="2"/>
              <a:buChar char="ü"/>
            </a:pPr>
            <a:r>
              <a:rPr lang="en-US" sz="2000" dirty="0">
                <a:solidFill>
                  <a:srgbClr val="333333"/>
                </a:solidFill>
                <a:effectLst/>
                <a:latin typeface="Neo Sans Intel Medium" pitchFamily="34" charset="0"/>
              </a:rPr>
              <a:t>Make characters on table</a:t>
            </a:r>
          </a:p>
          <a:p>
            <a:pPr marL="800100" lvl="1" indent="-342900">
              <a:lnSpc>
                <a:spcPct val="120000"/>
              </a:lnSpc>
              <a:spcBef>
                <a:spcPct val="20000"/>
              </a:spcBef>
              <a:buClr>
                <a:schemeClr val="tx2"/>
              </a:buClr>
              <a:buFont typeface="Wingdings" pitchFamily="2" charset="2"/>
              <a:buChar char="ü"/>
            </a:pPr>
            <a:r>
              <a:rPr lang="en-US" sz="2000" dirty="0">
                <a:solidFill>
                  <a:srgbClr val="333333"/>
                </a:solidFill>
                <a:effectLst/>
                <a:latin typeface="Neo Sans Intel Medium" pitchFamily="34" charset="0"/>
              </a:rPr>
              <a:t>Trigger actions through commands</a:t>
            </a:r>
          </a:p>
          <a:p>
            <a:pPr marL="800100" lvl="1" indent="-342900">
              <a:lnSpc>
                <a:spcPct val="120000"/>
              </a:lnSpc>
              <a:spcBef>
                <a:spcPct val="20000"/>
              </a:spcBef>
              <a:buClr>
                <a:schemeClr val="tx2"/>
              </a:buClr>
              <a:buFont typeface="Wingdings" pitchFamily="2" charset="2"/>
              <a:buChar char="ü"/>
            </a:pPr>
            <a:r>
              <a:rPr lang="en-US" sz="2000" dirty="0">
                <a:solidFill>
                  <a:srgbClr val="333333"/>
                </a:solidFill>
                <a:effectLst/>
                <a:latin typeface="Neo Sans Intel Medium" pitchFamily="34" charset="0"/>
              </a:rPr>
              <a:t>Move characters by drawing paths</a:t>
            </a:r>
          </a:p>
          <a:p>
            <a:pPr marL="800100" lvl="1" indent="-342900">
              <a:lnSpc>
                <a:spcPct val="120000"/>
              </a:lnSpc>
              <a:spcBef>
                <a:spcPct val="20000"/>
              </a:spcBef>
              <a:buClr>
                <a:schemeClr val="tx2"/>
              </a:buClr>
              <a:buFont typeface="Wingdings" pitchFamily="2" charset="2"/>
              <a:buChar char="ü"/>
            </a:pPr>
            <a:r>
              <a:rPr lang="en-US" sz="2000" dirty="0">
                <a:solidFill>
                  <a:srgbClr val="333333"/>
                </a:solidFill>
                <a:effectLst/>
                <a:latin typeface="Neo Sans Intel Medium" pitchFamily="34" charset="0"/>
              </a:rPr>
              <a:t>Support multi-user cooperation</a:t>
            </a:r>
          </a:p>
        </p:txBody>
      </p:sp>
    </p:spTree>
    <p:extLst>
      <p:ext uri="{BB962C8B-B14F-4D97-AF65-F5344CB8AC3E}">
        <p14:creationId xmlns:p14="http://schemas.microsoft.com/office/powerpoint/2010/main" val="31109049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intel3.0-blue">
  <a:themeElements>
    <a:clrScheme name="">
      <a:dk1>
        <a:srgbClr val="000000"/>
      </a:dk1>
      <a:lt1>
        <a:srgbClr val="FFFFFF"/>
      </a:lt1>
      <a:dk2>
        <a:srgbClr val="0860A8"/>
      </a:dk2>
      <a:lt2>
        <a:srgbClr val="000000"/>
      </a:lt2>
      <a:accent1>
        <a:srgbClr val="009900"/>
      </a:accent1>
      <a:accent2>
        <a:srgbClr val="FF5C00"/>
      </a:accent2>
      <a:accent3>
        <a:srgbClr val="FFFFFF"/>
      </a:accent3>
      <a:accent4>
        <a:srgbClr val="000000"/>
      </a:accent4>
      <a:accent5>
        <a:srgbClr val="AACAAA"/>
      </a:accent5>
      <a:accent6>
        <a:srgbClr val="E75300"/>
      </a:accent6>
      <a:hlink>
        <a:srgbClr val="567EB9"/>
      </a:hlink>
      <a:folHlink>
        <a:srgbClr val="AA014C"/>
      </a:folHlink>
    </a:clrScheme>
    <a:fontScheme name="intel3.0-blue">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defRPr>
        </a:defPPr>
      </a:lstStyle>
    </a:lnDef>
  </a:objectDefaults>
  <a:extraClrSchemeLst>
    <a:extraClrScheme>
      <a:clrScheme name="intel3.0-blu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el3.0-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intel3.0-blu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el3.0-blu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el3.0-blu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el3.0-blu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intel3.0-blu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ntel3.0-blu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intel3.0-blu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intel3.0-blu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intel3.0-blu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intel3.0-blu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intel3.0-blu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intel3.0-blu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intel3.0-blu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intel3.0-blu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ntel3.0-blue">
  <a:themeElements>
    <a:clrScheme name="">
      <a:dk1>
        <a:srgbClr val="000000"/>
      </a:dk1>
      <a:lt1>
        <a:srgbClr val="FFFFFF"/>
      </a:lt1>
      <a:dk2>
        <a:srgbClr val="0860A8"/>
      </a:dk2>
      <a:lt2>
        <a:srgbClr val="000000"/>
      </a:lt2>
      <a:accent1>
        <a:srgbClr val="009900"/>
      </a:accent1>
      <a:accent2>
        <a:srgbClr val="FF5C00"/>
      </a:accent2>
      <a:accent3>
        <a:srgbClr val="FFFFFF"/>
      </a:accent3>
      <a:accent4>
        <a:srgbClr val="000000"/>
      </a:accent4>
      <a:accent5>
        <a:srgbClr val="AACAAA"/>
      </a:accent5>
      <a:accent6>
        <a:srgbClr val="E75300"/>
      </a:accent6>
      <a:hlink>
        <a:srgbClr val="AA014C"/>
      </a:hlink>
      <a:folHlink>
        <a:srgbClr val="567EB9"/>
      </a:folHlink>
    </a:clrScheme>
    <a:fontScheme name="1_intel3.0-blue">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defRPr>
        </a:defPPr>
      </a:lstStyle>
    </a:lnDef>
  </a:objectDefaults>
  <a:extraClrSchemeLst>
    <a:extraClrScheme>
      <a:clrScheme name="1_intel3.0-blu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intel3.0-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intel3.0-blu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intel3.0-blu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intel3.0-blu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intel3.0-blu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intel3.0-blu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intel3.0-blu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1_intel3.0-blu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1_intel3.0-blu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1_intel3.0-blu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1_intel3.0-blu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1_intel3.0-blu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1_intel3.0-blu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1_intel3.0-blu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1_intel3.0-blu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6796</TotalTime>
  <Words>1172</Words>
  <Application>Microsoft Macintosh PowerPoint</Application>
  <PresentationFormat>On-screen Show (4:3)</PresentationFormat>
  <Paragraphs>205</Paragraphs>
  <Slides>19</Slides>
  <Notes>17</Notes>
  <HiddenSlides>0</HiddenSlides>
  <MMClips>6</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intel3.0-blue</vt:lpstr>
      <vt:lpstr>1_intel3.0-blue</vt:lpstr>
      <vt:lpstr>TangramTheatre:  Creating Tangram Animation Cooperatively on a Large Interactive Tabletop </vt:lpstr>
      <vt:lpstr>Legal Notices</vt:lpstr>
      <vt:lpstr>Outline</vt:lpstr>
      <vt:lpstr>Motivation Exploration</vt:lpstr>
      <vt:lpstr>Motivation Exploration</vt:lpstr>
      <vt:lpstr>Motivation Exploration</vt:lpstr>
      <vt:lpstr>Motivation Exploration</vt:lpstr>
      <vt:lpstr>Motivation Exploration</vt:lpstr>
      <vt:lpstr>Motivation Exploration</vt:lpstr>
      <vt:lpstr>PowerPoint Presentation</vt:lpstr>
      <vt:lpstr>Outline</vt:lpstr>
      <vt:lpstr>TangramTheatre</vt:lpstr>
      <vt:lpstr>Making Characters</vt:lpstr>
      <vt:lpstr>PowerPoint Presentation</vt:lpstr>
      <vt:lpstr>PowerPoint Presentation</vt:lpstr>
      <vt:lpstr>PowerPoint Presentation</vt:lpstr>
      <vt:lpstr>Conclusion</vt:lpstr>
      <vt:lpstr>Challenges</vt:lpstr>
      <vt:lpstr>PowerPoint Presentation</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Intel IT Marketing</dc:creator>
  <cp:lastModifiedBy>YuanChun Shi</cp:lastModifiedBy>
  <cp:revision>320</cp:revision>
  <dcterms:created xsi:type="dcterms:W3CDTF">2005-12-21T22:20:09Z</dcterms:created>
  <dcterms:modified xsi:type="dcterms:W3CDTF">2013-04-09T03:36:44Z</dcterms:modified>
</cp:coreProperties>
</file>